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y="5143500" cx="9144000"/>
  <p:notesSz cx="6858000" cy="9144000"/>
  <p:embeddedFontLst>
    <p:embeddedFont>
      <p:font typeface="Poppins"/>
      <p:regular r:id="rId19"/>
      <p:bold r:id="rId20"/>
      <p:italic r:id="rId21"/>
      <p:boldItalic r:id="rId22"/>
    </p:embeddedFont>
    <p:embeddedFont>
      <p:font typeface="Bebas Neue"/>
      <p:regular r:id="rId23"/>
    </p:embeddedFont>
    <p:embeddedFont>
      <p:font typeface="Alice"/>
      <p:regular r:id="rId24"/>
    </p:embeddedFont>
    <p:embeddedFont>
      <p:font typeface="Yeseva One"/>
      <p:regular r:id="rId25"/>
    </p:embeddedFont>
    <p:embeddedFont>
      <p:font typeface="PT Sans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.fntdata"/><Relationship Id="rId22" Type="http://schemas.openxmlformats.org/officeDocument/2006/relationships/font" Target="fonts/Poppins-boldItalic.fntdata"/><Relationship Id="rId21" Type="http://schemas.openxmlformats.org/officeDocument/2006/relationships/font" Target="fonts/Poppins-italic.fntdata"/><Relationship Id="rId24" Type="http://schemas.openxmlformats.org/officeDocument/2006/relationships/font" Target="fonts/Alice-regular.fntdata"/><Relationship Id="rId23" Type="http://schemas.openxmlformats.org/officeDocument/2006/relationships/font" Target="fonts/BebasNeue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PTSans-regular.fntdata"/><Relationship Id="rId25" Type="http://schemas.openxmlformats.org/officeDocument/2006/relationships/font" Target="fonts/YesevaOne-regular.fntdata"/><Relationship Id="rId28" Type="http://schemas.openxmlformats.org/officeDocument/2006/relationships/font" Target="fonts/PTSans-italic.fntdata"/><Relationship Id="rId27" Type="http://schemas.openxmlformats.org/officeDocument/2006/relationships/font" Target="fonts/PTSans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TSans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font" Target="fonts/Poppins-regular.fntdata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249bfa4231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249bfa4231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2610509238d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2610509238d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2610509238d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2610509238d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610509238d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610509238d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2610509238d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2610509238d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2610509238d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2610509238d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54dda1946d_6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54dda1946d_6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610509238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2610509238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2610509238d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2610509238d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2610509238d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2610509238d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2610509238d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2610509238d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2610509238d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2610509238d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g2610509238d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6" name="Google Shape;416;g2610509238d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2610509238d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Google Shape;428;g2610509238d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42000"/>
          </a:blip>
          <a:srcRect b="12719" l="5830" r="5822" t="12726"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/>
          <p:nvPr/>
        </p:nvSpPr>
        <p:spPr>
          <a:xfrm>
            <a:off x="4113625" y="0"/>
            <a:ext cx="8634300" cy="86343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49000">
                <a:srgbClr val="FFFFFF">
                  <a:alpha val="0"/>
                </a:srgbClr>
              </a:gs>
              <a:gs pos="100000">
                <a:srgbClr val="FFFEFC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5092225" y="-3490800"/>
            <a:ext cx="8634300" cy="86343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6174300" y="-2502000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 txBox="1"/>
          <p:nvPr>
            <p:ph type="ctrTitle"/>
          </p:nvPr>
        </p:nvSpPr>
        <p:spPr>
          <a:xfrm>
            <a:off x="1810200" y="1050506"/>
            <a:ext cx="5527800" cy="26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1806000" y="3617194"/>
            <a:ext cx="553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8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" name="Google Shape;15;p2"/>
          <p:cNvSpPr/>
          <p:nvPr/>
        </p:nvSpPr>
        <p:spPr>
          <a:xfrm>
            <a:off x="8045469" y="296992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" name="Google Shape;16;p2"/>
          <p:cNvCxnSpPr>
            <a:endCxn id="15" idx="0"/>
          </p:cNvCxnSpPr>
          <p:nvPr/>
        </p:nvCxnSpPr>
        <p:spPr>
          <a:xfrm>
            <a:off x="6043828" y="297043"/>
            <a:ext cx="2406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" name="Google Shape;17;p2"/>
          <p:cNvCxnSpPr>
            <a:stCxn id="15" idx="2"/>
          </p:cNvCxnSpPr>
          <p:nvPr/>
        </p:nvCxnSpPr>
        <p:spPr>
          <a:xfrm>
            <a:off x="8841358" y="694936"/>
            <a:ext cx="0" cy="2049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" name="Google Shape;18;p2"/>
          <p:cNvSpPr/>
          <p:nvPr/>
        </p:nvSpPr>
        <p:spPr>
          <a:xfrm rot="10800000">
            <a:off x="295810" y="4060581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" name="Google Shape;19;p2"/>
          <p:cNvCxnSpPr>
            <a:endCxn id="18" idx="0"/>
          </p:cNvCxnSpPr>
          <p:nvPr/>
        </p:nvCxnSpPr>
        <p:spPr>
          <a:xfrm rot="10800000">
            <a:off x="687340" y="4856419"/>
            <a:ext cx="2406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" name="Google Shape;20;p2"/>
          <p:cNvCxnSpPr>
            <a:stCxn id="18" idx="2"/>
          </p:cNvCxnSpPr>
          <p:nvPr/>
        </p:nvCxnSpPr>
        <p:spPr>
          <a:xfrm rot="10800000">
            <a:off x="295810" y="3671926"/>
            <a:ext cx="0" cy="7866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" name="Google Shape;21;p2"/>
          <p:cNvSpPr/>
          <p:nvPr/>
        </p:nvSpPr>
        <p:spPr>
          <a:xfrm rot="5400000">
            <a:off x="3186034" y="4773075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/>
          <p:nvPr/>
        </p:nvSpPr>
        <p:spPr>
          <a:xfrm rot="5400000">
            <a:off x="3404153" y="4797294"/>
            <a:ext cx="118500" cy="1185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8769633" y="1016047"/>
            <a:ext cx="143700" cy="1437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1"/>
          <p:cNvPicPr preferRelativeResize="0"/>
          <p:nvPr/>
        </p:nvPicPr>
        <p:blipFill rotWithShape="1">
          <a:blip r:embed="rId2">
            <a:alphaModFix amt="42000"/>
          </a:blip>
          <a:srcRect b="12719" l="5830" r="5822" t="12726"/>
          <a:stretch/>
        </p:blipFill>
        <p:spPr>
          <a:xfrm flipH="1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1"/>
          <p:cNvSpPr/>
          <p:nvPr/>
        </p:nvSpPr>
        <p:spPr>
          <a:xfrm>
            <a:off x="4060650" y="-2743000"/>
            <a:ext cx="4139100" cy="41391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1"/>
          <p:cNvSpPr/>
          <p:nvPr/>
        </p:nvSpPr>
        <p:spPr>
          <a:xfrm>
            <a:off x="5496425" y="2424575"/>
            <a:ext cx="5143500" cy="51435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/>
          <p:cNvSpPr/>
          <p:nvPr/>
        </p:nvSpPr>
        <p:spPr>
          <a:xfrm>
            <a:off x="3751350" y="3813925"/>
            <a:ext cx="3332700" cy="33327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/>
          <p:cNvSpPr/>
          <p:nvPr/>
        </p:nvSpPr>
        <p:spPr>
          <a:xfrm>
            <a:off x="-1723200" y="421025"/>
            <a:ext cx="3007200" cy="30072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/>
          <p:cNvSpPr txBox="1"/>
          <p:nvPr>
            <p:ph hasCustomPrompt="1" type="title"/>
          </p:nvPr>
        </p:nvSpPr>
        <p:spPr>
          <a:xfrm>
            <a:off x="1765500" y="1865146"/>
            <a:ext cx="5613000" cy="9600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40" name="Google Shape;140;p11"/>
          <p:cNvSpPr txBox="1"/>
          <p:nvPr>
            <p:ph idx="1" type="subTitle"/>
          </p:nvPr>
        </p:nvSpPr>
        <p:spPr>
          <a:xfrm>
            <a:off x="1765500" y="2781254"/>
            <a:ext cx="5613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1" name="Google Shape;141;p11"/>
          <p:cNvSpPr/>
          <p:nvPr/>
        </p:nvSpPr>
        <p:spPr>
          <a:xfrm flipH="1" rot="5400000">
            <a:off x="8052303" y="297588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2" name="Google Shape;142;p11"/>
          <p:cNvCxnSpPr>
            <a:endCxn id="141" idx="0"/>
          </p:cNvCxnSpPr>
          <p:nvPr/>
        </p:nvCxnSpPr>
        <p:spPr>
          <a:xfrm rot="10800000">
            <a:off x="8848141" y="689118"/>
            <a:ext cx="0" cy="24060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3" name="Google Shape;143;p11"/>
          <p:cNvCxnSpPr>
            <a:stCxn id="141" idx="2"/>
          </p:cNvCxnSpPr>
          <p:nvPr/>
        </p:nvCxnSpPr>
        <p:spPr>
          <a:xfrm rot="10800000">
            <a:off x="8245348" y="297588"/>
            <a:ext cx="2049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4" name="Google Shape;144;p11"/>
          <p:cNvSpPr/>
          <p:nvPr/>
        </p:nvSpPr>
        <p:spPr>
          <a:xfrm flipH="1" rot="-5400000">
            <a:off x="295802" y="4059562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5" name="Google Shape;145;p11"/>
          <p:cNvCxnSpPr>
            <a:endCxn id="144" idx="0"/>
          </p:cNvCxnSpPr>
          <p:nvPr/>
        </p:nvCxnSpPr>
        <p:spPr>
          <a:xfrm>
            <a:off x="295854" y="3551621"/>
            <a:ext cx="0" cy="9123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11"/>
          <p:cNvCxnSpPr>
            <a:stCxn id="144" idx="2"/>
          </p:cNvCxnSpPr>
          <p:nvPr/>
        </p:nvCxnSpPr>
        <p:spPr>
          <a:xfrm>
            <a:off x="693747" y="4855451"/>
            <a:ext cx="2049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7" name="Google Shape;147;p11"/>
          <p:cNvSpPr/>
          <p:nvPr/>
        </p:nvSpPr>
        <p:spPr>
          <a:xfrm flipH="1" rot="5400000">
            <a:off x="1004959" y="4774864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11"/>
          <p:cNvSpPr/>
          <p:nvPr/>
        </p:nvSpPr>
        <p:spPr>
          <a:xfrm flipH="1" rot="5400000">
            <a:off x="8008928" y="238269"/>
            <a:ext cx="118500" cy="1185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9" name="Google Shape;149;p11"/>
          <p:cNvCxnSpPr/>
          <p:nvPr/>
        </p:nvCxnSpPr>
        <p:spPr>
          <a:xfrm rot="10800000">
            <a:off x="295809" y="389229"/>
            <a:ext cx="2163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0" name="Google Shape;150;p11"/>
          <p:cNvSpPr/>
          <p:nvPr/>
        </p:nvSpPr>
        <p:spPr>
          <a:xfrm flipH="1" rot="-5400000">
            <a:off x="2562900" y="305829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13"/>
          <p:cNvPicPr preferRelativeResize="0"/>
          <p:nvPr/>
        </p:nvPicPr>
        <p:blipFill rotWithShape="1">
          <a:blip r:embed="rId2">
            <a:alphaModFix amt="42000"/>
          </a:blip>
          <a:srcRect b="12719" l="5830" r="5822" t="12726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3"/>
          <p:cNvSpPr/>
          <p:nvPr/>
        </p:nvSpPr>
        <p:spPr>
          <a:xfrm>
            <a:off x="-2424975" y="3370200"/>
            <a:ext cx="5949000" cy="59490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3"/>
          <p:cNvSpPr/>
          <p:nvPr/>
        </p:nvSpPr>
        <p:spPr>
          <a:xfrm>
            <a:off x="7668025" y="2340275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13"/>
          <p:cNvSpPr/>
          <p:nvPr/>
        </p:nvSpPr>
        <p:spPr>
          <a:xfrm>
            <a:off x="-3456900" y="1632200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3"/>
          <p:cNvSpPr/>
          <p:nvPr/>
        </p:nvSpPr>
        <p:spPr>
          <a:xfrm>
            <a:off x="2231700" y="-3428000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1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59" name="Google Shape;159;p13"/>
          <p:cNvSpPr txBox="1"/>
          <p:nvPr>
            <p:ph hasCustomPrompt="1" idx="2" type="title"/>
          </p:nvPr>
        </p:nvSpPr>
        <p:spPr>
          <a:xfrm>
            <a:off x="720000" y="1439588"/>
            <a:ext cx="614400" cy="4476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0" name="Google Shape;160;p13"/>
          <p:cNvSpPr txBox="1"/>
          <p:nvPr>
            <p:ph idx="1" type="subTitle"/>
          </p:nvPr>
        </p:nvSpPr>
        <p:spPr>
          <a:xfrm>
            <a:off x="1334400" y="1439588"/>
            <a:ext cx="31149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1" name="Google Shape;161;p13"/>
          <p:cNvSpPr txBox="1"/>
          <p:nvPr>
            <p:ph hasCustomPrompt="1" idx="3" type="title"/>
          </p:nvPr>
        </p:nvSpPr>
        <p:spPr>
          <a:xfrm>
            <a:off x="720000" y="2526200"/>
            <a:ext cx="614400" cy="4476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2" name="Google Shape;162;p13"/>
          <p:cNvSpPr txBox="1"/>
          <p:nvPr>
            <p:ph idx="4" type="subTitle"/>
          </p:nvPr>
        </p:nvSpPr>
        <p:spPr>
          <a:xfrm>
            <a:off x="1334400" y="2526198"/>
            <a:ext cx="31149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3" name="Google Shape;163;p13"/>
          <p:cNvSpPr txBox="1"/>
          <p:nvPr>
            <p:ph hasCustomPrompt="1" idx="5" type="title"/>
          </p:nvPr>
        </p:nvSpPr>
        <p:spPr>
          <a:xfrm>
            <a:off x="720000" y="3612808"/>
            <a:ext cx="614400" cy="4476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4" name="Google Shape;164;p13"/>
          <p:cNvSpPr txBox="1"/>
          <p:nvPr>
            <p:ph idx="6" type="subTitle"/>
          </p:nvPr>
        </p:nvSpPr>
        <p:spPr>
          <a:xfrm>
            <a:off x="1334400" y="3612808"/>
            <a:ext cx="31149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5" name="Google Shape;165;p13"/>
          <p:cNvSpPr txBox="1"/>
          <p:nvPr>
            <p:ph hasCustomPrompt="1" idx="7" type="title"/>
          </p:nvPr>
        </p:nvSpPr>
        <p:spPr>
          <a:xfrm>
            <a:off x="4696500" y="1439588"/>
            <a:ext cx="612600" cy="4476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6" name="Google Shape;166;p13"/>
          <p:cNvSpPr txBox="1"/>
          <p:nvPr>
            <p:ph idx="8" type="subTitle"/>
          </p:nvPr>
        </p:nvSpPr>
        <p:spPr>
          <a:xfrm>
            <a:off x="5309100" y="1439588"/>
            <a:ext cx="31149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7" name="Google Shape;167;p13"/>
          <p:cNvSpPr txBox="1"/>
          <p:nvPr>
            <p:ph hasCustomPrompt="1" idx="9" type="title"/>
          </p:nvPr>
        </p:nvSpPr>
        <p:spPr>
          <a:xfrm>
            <a:off x="4696500" y="2526200"/>
            <a:ext cx="612600" cy="4476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68" name="Google Shape;168;p13"/>
          <p:cNvSpPr txBox="1"/>
          <p:nvPr>
            <p:ph idx="13" type="subTitle"/>
          </p:nvPr>
        </p:nvSpPr>
        <p:spPr>
          <a:xfrm>
            <a:off x="5309100" y="2526198"/>
            <a:ext cx="31149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69" name="Google Shape;169;p13"/>
          <p:cNvSpPr txBox="1"/>
          <p:nvPr>
            <p:ph hasCustomPrompt="1" idx="14" type="title"/>
          </p:nvPr>
        </p:nvSpPr>
        <p:spPr>
          <a:xfrm>
            <a:off x="4696500" y="3612808"/>
            <a:ext cx="612600" cy="4476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70" name="Google Shape;170;p13"/>
          <p:cNvSpPr txBox="1"/>
          <p:nvPr>
            <p:ph idx="15" type="subTitle"/>
          </p:nvPr>
        </p:nvSpPr>
        <p:spPr>
          <a:xfrm>
            <a:off x="5309100" y="3612808"/>
            <a:ext cx="3114900" cy="44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71" name="Google Shape;171;p13"/>
          <p:cNvSpPr/>
          <p:nvPr/>
        </p:nvSpPr>
        <p:spPr>
          <a:xfrm flipH="1" rot="10800000">
            <a:off x="8052301" y="4060585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72" name="Google Shape;172;p13"/>
          <p:cNvCxnSpPr>
            <a:endCxn id="171" idx="0"/>
          </p:cNvCxnSpPr>
          <p:nvPr/>
        </p:nvCxnSpPr>
        <p:spPr>
          <a:xfrm>
            <a:off x="1608560" y="4856423"/>
            <a:ext cx="68481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13"/>
          <p:cNvCxnSpPr>
            <a:stCxn id="171" idx="2"/>
          </p:cNvCxnSpPr>
          <p:nvPr/>
        </p:nvCxnSpPr>
        <p:spPr>
          <a:xfrm rot="10800000">
            <a:off x="8848190" y="4253630"/>
            <a:ext cx="0" cy="2049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4" name="Google Shape;174;p13"/>
          <p:cNvSpPr/>
          <p:nvPr/>
        </p:nvSpPr>
        <p:spPr>
          <a:xfrm rot="5400000">
            <a:off x="1337634" y="4773075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4"/>
          <p:cNvSpPr/>
          <p:nvPr/>
        </p:nvSpPr>
        <p:spPr>
          <a:xfrm>
            <a:off x="6334675" y="-2878200"/>
            <a:ext cx="4192200" cy="41922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4"/>
          <p:cNvSpPr/>
          <p:nvPr/>
        </p:nvSpPr>
        <p:spPr>
          <a:xfrm>
            <a:off x="-1809900" y="-1274850"/>
            <a:ext cx="3003000" cy="30030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4"/>
          <p:cNvSpPr/>
          <p:nvPr/>
        </p:nvSpPr>
        <p:spPr>
          <a:xfrm>
            <a:off x="7356175" y="3874175"/>
            <a:ext cx="3003000" cy="30030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14"/>
          <p:cNvPicPr preferRelativeResize="0"/>
          <p:nvPr/>
        </p:nvPicPr>
        <p:blipFill rotWithShape="1">
          <a:blip r:embed="rId2">
            <a:alphaModFix amt="42000"/>
          </a:blip>
          <a:srcRect b="12719" l="5830" r="5822" t="12726"/>
          <a:stretch/>
        </p:blipFill>
        <p:spPr>
          <a:xfrm flipH="1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81" name="Google Shape;181;p14"/>
          <p:cNvSpPr/>
          <p:nvPr/>
        </p:nvSpPr>
        <p:spPr>
          <a:xfrm flipH="1" rot="-5400000">
            <a:off x="295802" y="4060598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2" name="Google Shape;182;p14"/>
          <p:cNvCxnSpPr>
            <a:endCxn id="181" idx="0"/>
          </p:cNvCxnSpPr>
          <p:nvPr/>
        </p:nvCxnSpPr>
        <p:spPr>
          <a:xfrm>
            <a:off x="295853" y="1836056"/>
            <a:ext cx="0" cy="26289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3" name="Google Shape;183;p14"/>
          <p:cNvCxnSpPr>
            <a:stCxn id="181" idx="2"/>
          </p:cNvCxnSpPr>
          <p:nvPr/>
        </p:nvCxnSpPr>
        <p:spPr>
          <a:xfrm>
            <a:off x="693746" y="4856487"/>
            <a:ext cx="2712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4" name="Google Shape;184;p14"/>
          <p:cNvSpPr/>
          <p:nvPr/>
        </p:nvSpPr>
        <p:spPr>
          <a:xfrm rot="5400000">
            <a:off x="1077884" y="4773075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4"/>
          <p:cNvSpPr/>
          <p:nvPr/>
        </p:nvSpPr>
        <p:spPr>
          <a:xfrm rot="5400000">
            <a:off x="1296003" y="4797294"/>
            <a:ext cx="118500" cy="1185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14"/>
          <p:cNvSpPr/>
          <p:nvPr/>
        </p:nvSpPr>
        <p:spPr>
          <a:xfrm flipH="1" rot="5400000">
            <a:off x="8052303" y="297588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7" name="Google Shape;187;p14"/>
          <p:cNvCxnSpPr>
            <a:endCxn id="186" idx="0"/>
          </p:cNvCxnSpPr>
          <p:nvPr/>
        </p:nvCxnSpPr>
        <p:spPr>
          <a:xfrm rot="10800000">
            <a:off x="8848141" y="689118"/>
            <a:ext cx="0" cy="3255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8" name="Google Shape;188;p14"/>
          <p:cNvCxnSpPr>
            <a:stCxn id="186" idx="2"/>
          </p:cNvCxnSpPr>
          <p:nvPr/>
        </p:nvCxnSpPr>
        <p:spPr>
          <a:xfrm rot="10800000">
            <a:off x="8245348" y="297588"/>
            <a:ext cx="2049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9" name="Google Shape;189;p14"/>
          <p:cNvSpPr/>
          <p:nvPr/>
        </p:nvSpPr>
        <p:spPr>
          <a:xfrm flipH="1" rot="5400000">
            <a:off x="8008928" y="238269"/>
            <a:ext cx="118500" cy="1185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5"/>
          <p:cNvSpPr/>
          <p:nvPr/>
        </p:nvSpPr>
        <p:spPr>
          <a:xfrm>
            <a:off x="-2738775" y="89750"/>
            <a:ext cx="4192200" cy="41922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5"/>
          <p:cNvSpPr/>
          <p:nvPr/>
        </p:nvSpPr>
        <p:spPr>
          <a:xfrm>
            <a:off x="2262375" y="3810000"/>
            <a:ext cx="3508800" cy="35088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15"/>
          <p:cNvSpPr/>
          <p:nvPr/>
        </p:nvSpPr>
        <p:spPr>
          <a:xfrm>
            <a:off x="7742700" y="-882425"/>
            <a:ext cx="3687300" cy="36873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4" name="Google Shape;194;p15"/>
          <p:cNvPicPr preferRelativeResize="0"/>
          <p:nvPr/>
        </p:nvPicPr>
        <p:blipFill rotWithShape="1">
          <a:blip r:embed="rId2">
            <a:alphaModFix amt="42000"/>
          </a:blip>
          <a:srcRect b="12719" l="5830" r="5822" t="12726"/>
          <a:stretch/>
        </p:blipFill>
        <p:spPr>
          <a:xfrm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cxnSp>
        <p:nvCxnSpPr>
          <p:cNvPr id="196" name="Google Shape;196;p15"/>
          <p:cNvCxnSpPr/>
          <p:nvPr/>
        </p:nvCxnSpPr>
        <p:spPr>
          <a:xfrm rot="5400000">
            <a:off x="-785696" y="3525046"/>
            <a:ext cx="2163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7" name="Google Shape;197;p15"/>
          <p:cNvSpPr/>
          <p:nvPr/>
        </p:nvSpPr>
        <p:spPr>
          <a:xfrm rot="10800000">
            <a:off x="212405" y="2172654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98" name="Google Shape;198;p15"/>
          <p:cNvCxnSpPr/>
          <p:nvPr/>
        </p:nvCxnSpPr>
        <p:spPr>
          <a:xfrm rot="-5400000">
            <a:off x="7766555" y="1621004"/>
            <a:ext cx="2163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99" name="Google Shape;199;p15"/>
          <p:cNvSpPr/>
          <p:nvPr/>
        </p:nvSpPr>
        <p:spPr>
          <a:xfrm>
            <a:off x="8764655" y="2806596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TITLE_AND_TWO_COLUMNS_1"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16"/>
          <p:cNvPicPr preferRelativeResize="0"/>
          <p:nvPr/>
        </p:nvPicPr>
        <p:blipFill rotWithShape="1">
          <a:blip r:embed="rId2">
            <a:alphaModFix amt="42000"/>
          </a:blip>
          <a:srcRect b="12719" l="5830" r="5822" t="12726"/>
          <a:stretch/>
        </p:blipFill>
        <p:spPr>
          <a:xfrm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1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3" name="Google Shape;203;p16"/>
          <p:cNvSpPr txBox="1"/>
          <p:nvPr>
            <p:ph idx="1" type="subTitle"/>
          </p:nvPr>
        </p:nvSpPr>
        <p:spPr>
          <a:xfrm>
            <a:off x="1394250" y="1055400"/>
            <a:ext cx="6726300" cy="33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Char char="■"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cxnSp>
        <p:nvCxnSpPr>
          <p:cNvPr id="204" name="Google Shape;204;p16"/>
          <p:cNvCxnSpPr/>
          <p:nvPr/>
        </p:nvCxnSpPr>
        <p:spPr>
          <a:xfrm rot="10800000">
            <a:off x="295809" y="4856529"/>
            <a:ext cx="2163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5" name="Google Shape;205;p16"/>
          <p:cNvSpPr/>
          <p:nvPr/>
        </p:nvSpPr>
        <p:spPr>
          <a:xfrm flipH="1" rot="-5400000">
            <a:off x="2562900" y="4773129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16"/>
          <p:cNvSpPr/>
          <p:nvPr/>
        </p:nvSpPr>
        <p:spPr>
          <a:xfrm flipH="1" rot="5400000">
            <a:off x="8052313" y="305817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07" name="Google Shape;207;p16"/>
          <p:cNvCxnSpPr>
            <a:endCxn id="206" idx="0"/>
          </p:cNvCxnSpPr>
          <p:nvPr/>
        </p:nvCxnSpPr>
        <p:spPr>
          <a:xfrm rot="10800000">
            <a:off x="8848151" y="697348"/>
            <a:ext cx="0" cy="7395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8" name="Google Shape;208;p16"/>
          <p:cNvCxnSpPr>
            <a:stCxn id="206" idx="2"/>
          </p:cNvCxnSpPr>
          <p:nvPr/>
        </p:nvCxnSpPr>
        <p:spPr>
          <a:xfrm rot="10800000">
            <a:off x="7663658" y="305817"/>
            <a:ext cx="7866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9" name="Google Shape;209;p16"/>
          <p:cNvSpPr/>
          <p:nvPr/>
        </p:nvSpPr>
        <p:spPr>
          <a:xfrm rot="-5400000">
            <a:off x="7392721" y="222429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6"/>
          <p:cNvSpPr/>
          <p:nvPr/>
        </p:nvSpPr>
        <p:spPr>
          <a:xfrm rot="-5400000">
            <a:off x="7222902" y="246510"/>
            <a:ext cx="118500" cy="1185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6"/>
          <p:cNvSpPr/>
          <p:nvPr/>
        </p:nvSpPr>
        <p:spPr>
          <a:xfrm>
            <a:off x="-2352250" y="-2201750"/>
            <a:ext cx="4192200" cy="41922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6"/>
          <p:cNvSpPr/>
          <p:nvPr/>
        </p:nvSpPr>
        <p:spPr>
          <a:xfrm>
            <a:off x="6758625" y="3030075"/>
            <a:ext cx="4192200" cy="41922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6"/>
          <p:cNvSpPr/>
          <p:nvPr/>
        </p:nvSpPr>
        <p:spPr>
          <a:xfrm>
            <a:off x="7663625" y="1647725"/>
            <a:ext cx="3125400" cy="3125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17"/>
          <p:cNvPicPr preferRelativeResize="0"/>
          <p:nvPr/>
        </p:nvPicPr>
        <p:blipFill rotWithShape="1">
          <a:blip r:embed="rId2">
            <a:alphaModFix amt="42000"/>
          </a:blip>
          <a:srcRect b="12719" l="5830" r="5822" t="12726"/>
          <a:stretch/>
        </p:blipFill>
        <p:spPr>
          <a:xfrm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17"/>
          <p:cNvSpPr/>
          <p:nvPr/>
        </p:nvSpPr>
        <p:spPr>
          <a:xfrm>
            <a:off x="6272925" y="2648850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7"/>
          <p:cNvSpPr/>
          <p:nvPr/>
        </p:nvSpPr>
        <p:spPr>
          <a:xfrm>
            <a:off x="-2851750" y="-2679625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9" name="Google Shape;219;p17"/>
          <p:cNvSpPr txBox="1"/>
          <p:nvPr>
            <p:ph idx="1" type="subTitle"/>
          </p:nvPr>
        </p:nvSpPr>
        <p:spPr>
          <a:xfrm>
            <a:off x="759187" y="2157151"/>
            <a:ext cx="2353800" cy="16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0" name="Google Shape;220;p17"/>
          <p:cNvSpPr txBox="1"/>
          <p:nvPr>
            <p:ph idx="2" type="subTitle"/>
          </p:nvPr>
        </p:nvSpPr>
        <p:spPr>
          <a:xfrm>
            <a:off x="3395100" y="2792151"/>
            <a:ext cx="2353800" cy="16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1" name="Google Shape;221;p17"/>
          <p:cNvSpPr txBox="1"/>
          <p:nvPr>
            <p:ph idx="3" type="subTitle"/>
          </p:nvPr>
        </p:nvSpPr>
        <p:spPr>
          <a:xfrm>
            <a:off x="6031013" y="2157151"/>
            <a:ext cx="2353800" cy="16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22" name="Google Shape;222;p17"/>
          <p:cNvSpPr txBox="1"/>
          <p:nvPr>
            <p:ph idx="4" type="subTitle"/>
          </p:nvPr>
        </p:nvSpPr>
        <p:spPr>
          <a:xfrm>
            <a:off x="759187" y="1891200"/>
            <a:ext cx="2353800" cy="42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3" name="Google Shape;223;p17"/>
          <p:cNvSpPr txBox="1"/>
          <p:nvPr>
            <p:ph idx="5" type="subTitle"/>
          </p:nvPr>
        </p:nvSpPr>
        <p:spPr>
          <a:xfrm>
            <a:off x="3395100" y="2526200"/>
            <a:ext cx="2353800" cy="42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24" name="Google Shape;224;p17"/>
          <p:cNvSpPr txBox="1"/>
          <p:nvPr>
            <p:ph idx="6" type="subTitle"/>
          </p:nvPr>
        </p:nvSpPr>
        <p:spPr>
          <a:xfrm>
            <a:off x="6031013" y="1891200"/>
            <a:ext cx="2353800" cy="42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225" name="Google Shape;225;p17"/>
          <p:cNvCxnSpPr/>
          <p:nvPr/>
        </p:nvCxnSpPr>
        <p:spPr>
          <a:xfrm rot="10800000">
            <a:off x="295809" y="4856475"/>
            <a:ext cx="2163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6" name="Google Shape;226;p17"/>
          <p:cNvSpPr/>
          <p:nvPr/>
        </p:nvSpPr>
        <p:spPr>
          <a:xfrm rot="5400000">
            <a:off x="2562903" y="4797219"/>
            <a:ext cx="118500" cy="1185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18"/>
          <p:cNvPicPr preferRelativeResize="0"/>
          <p:nvPr/>
        </p:nvPicPr>
        <p:blipFill rotWithShape="1">
          <a:blip r:embed="rId2">
            <a:alphaModFix amt="42000"/>
          </a:blip>
          <a:srcRect b="12719" l="5830" r="5822" t="12726"/>
          <a:stretch/>
        </p:blipFill>
        <p:spPr>
          <a:xfrm flipH="1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18"/>
          <p:cNvSpPr/>
          <p:nvPr/>
        </p:nvSpPr>
        <p:spPr>
          <a:xfrm>
            <a:off x="7793900" y="-1423650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8"/>
          <p:cNvSpPr/>
          <p:nvPr/>
        </p:nvSpPr>
        <p:spPr>
          <a:xfrm>
            <a:off x="-2985675" y="2836625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2" name="Google Shape;232;p18"/>
          <p:cNvSpPr txBox="1"/>
          <p:nvPr>
            <p:ph idx="1" type="subTitle"/>
          </p:nvPr>
        </p:nvSpPr>
        <p:spPr>
          <a:xfrm>
            <a:off x="1378171" y="1665546"/>
            <a:ext cx="30609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3" name="Google Shape;233;p18"/>
          <p:cNvSpPr txBox="1"/>
          <p:nvPr>
            <p:ph idx="2" type="subTitle"/>
          </p:nvPr>
        </p:nvSpPr>
        <p:spPr>
          <a:xfrm>
            <a:off x="5147546" y="1665545"/>
            <a:ext cx="30609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4" name="Google Shape;234;p18"/>
          <p:cNvSpPr txBox="1"/>
          <p:nvPr>
            <p:ph idx="3" type="subTitle"/>
          </p:nvPr>
        </p:nvSpPr>
        <p:spPr>
          <a:xfrm>
            <a:off x="1378171" y="3405749"/>
            <a:ext cx="30609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5" name="Google Shape;235;p18"/>
          <p:cNvSpPr txBox="1"/>
          <p:nvPr>
            <p:ph idx="4" type="subTitle"/>
          </p:nvPr>
        </p:nvSpPr>
        <p:spPr>
          <a:xfrm>
            <a:off x="5147547" y="3405748"/>
            <a:ext cx="3060900" cy="10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36" name="Google Shape;236;p18"/>
          <p:cNvSpPr txBox="1"/>
          <p:nvPr>
            <p:ph idx="5" type="subTitle"/>
          </p:nvPr>
        </p:nvSpPr>
        <p:spPr>
          <a:xfrm>
            <a:off x="1378171" y="1409525"/>
            <a:ext cx="3060900" cy="4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7" name="Google Shape;237;p18"/>
          <p:cNvSpPr txBox="1"/>
          <p:nvPr>
            <p:ph idx="6" type="subTitle"/>
          </p:nvPr>
        </p:nvSpPr>
        <p:spPr>
          <a:xfrm>
            <a:off x="1378171" y="3149929"/>
            <a:ext cx="3060900" cy="4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8" name="Google Shape;238;p18"/>
          <p:cNvSpPr txBox="1"/>
          <p:nvPr>
            <p:ph idx="7" type="subTitle"/>
          </p:nvPr>
        </p:nvSpPr>
        <p:spPr>
          <a:xfrm>
            <a:off x="5147521" y="1409525"/>
            <a:ext cx="3060900" cy="4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39" name="Google Shape;239;p18"/>
          <p:cNvSpPr txBox="1"/>
          <p:nvPr>
            <p:ph idx="8" type="subTitle"/>
          </p:nvPr>
        </p:nvSpPr>
        <p:spPr>
          <a:xfrm>
            <a:off x="5147521" y="3149928"/>
            <a:ext cx="3060900" cy="423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cxnSp>
        <p:nvCxnSpPr>
          <p:cNvPr id="240" name="Google Shape;240;p18"/>
          <p:cNvCxnSpPr/>
          <p:nvPr/>
        </p:nvCxnSpPr>
        <p:spPr>
          <a:xfrm rot="-5400000">
            <a:off x="-785696" y="1380129"/>
            <a:ext cx="2163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1" name="Google Shape;241;p18"/>
          <p:cNvSpPr/>
          <p:nvPr/>
        </p:nvSpPr>
        <p:spPr>
          <a:xfrm>
            <a:off x="212404" y="2565721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8"/>
          <p:cNvSpPr/>
          <p:nvPr/>
        </p:nvSpPr>
        <p:spPr>
          <a:xfrm rot="5400000">
            <a:off x="8052313" y="4060598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43" name="Google Shape;243;p18"/>
          <p:cNvCxnSpPr>
            <a:endCxn id="242" idx="0"/>
          </p:cNvCxnSpPr>
          <p:nvPr/>
        </p:nvCxnSpPr>
        <p:spPr>
          <a:xfrm>
            <a:off x="8848151" y="3725456"/>
            <a:ext cx="0" cy="7395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44" name="Google Shape;244;p18"/>
          <p:cNvCxnSpPr>
            <a:stCxn id="242" idx="2"/>
          </p:cNvCxnSpPr>
          <p:nvPr/>
        </p:nvCxnSpPr>
        <p:spPr>
          <a:xfrm rot="10800000">
            <a:off x="7663658" y="4856487"/>
            <a:ext cx="7866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5" name="Google Shape;245;p18"/>
          <p:cNvSpPr/>
          <p:nvPr/>
        </p:nvSpPr>
        <p:spPr>
          <a:xfrm flipH="1" rot="-5400000">
            <a:off x="7392721" y="4773075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18"/>
          <p:cNvSpPr/>
          <p:nvPr/>
        </p:nvSpPr>
        <p:spPr>
          <a:xfrm flipH="1" rot="-5400000">
            <a:off x="7222902" y="4797294"/>
            <a:ext cx="118500" cy="1185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19"/>
          <p:cNvPicPr preferRelativeResize="0"/>
          <p:nvPr/>
        </p:nvPicPr>
        <p:blipFill rotWithShape="1">
          <a:blip r:embed="rId2">
            <a:alphaModFix amt="42000"/>
          </a:blip>
          <a:srcRect b="12719" l="5830" r="5822" t="12726"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19"/>
          <p:cNvSpPr/>
          <p:nvPr/>
        </p:nvSpPr>
        <p:spPr>
          <a:xfrm>
            <a:off x="-2958075" y="-2338900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1" name="Google Shape;251;p19"/>
          <p:cNvSpPr txBox="1"/>
          <p:nvPr>
            <p:ph idx="1" type="subTitle"/>
          </p:nvPr>
        </p:nvSpPr>
        <p:spPr>
          <a:xfrm>
            <a:off x="753806" y="1543947"/>
            <a:ext cx="22404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2" name="Google Shape;252;p19"/>
          <p:cNvSpPr txBox="1"/>
          <p:nvPr>
            <p:ph idx="2" type="subTitle"/>
          </p:nvPr>
        </p:nvSpPr>
        <p:spPr>
          <a:xfrm>
            <a:off x="3453900" y="1543949"/>
            <a:ext cx="22404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3" name="Google Shape;253;p19"/>
          <p:cNvSpPr txBox="1"/>
          <p:nvPr>
            <p:ph idx="3" type="subTitle"/>
          </p:nvPr>
        </p:nvSpPr>
        <p:spPr>
          <a:xfrm>
            <a:off x="753806" y="3332596"/>
            <a:ext cx="22404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4" name="Google Shape;254;p19"/>
          <p:cNvSpPr txBox="1"/>
          <p:nvPr>
            <p:ph idx="4" type="subTitle"/>
          </p:nvPr>
        </p:nvSpPr>
        <p:spPr>
          <a:xfrm>
            <a:off x="3453900" y="3332593"/>
            <a:ext cx="22404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5" name="Google Shape;255;p19"/>
          <p:cNvSpPr txBox="1"/>
          <p:nvPr>
            <p:ph idx="5" type="subTitle"/>
          </p:nvPr>
        </p:nvSpPr>
        <p:spPr>
          <a:xfrm>
            <a:off x="6153994" y="1543950"/>
            <a:ext cx="22362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6" name="Google Shape;256;p19"/>
          <p:cNvSpPr txBox="1"/>
          <p:nvPr>
            <p:ph idx="6" type="subTitle"/>
          </p:nvPr>
        </p:nvSpPr>
        <p:spPr>
          <a:xfrm>
            <a:off x="6153994" y="3332596"/>
            <a:ext cx="2236200" cy="110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57" name="Google Shape;257;p19"/>
          <p:cNvSpPr txBox="1"/>
          <p:nvPr>
            <p:ph idx="7" type="subTitle"/>
          </p:nvPr>
        </p:nvSpPr>
        <p:spPr>
          <a:xfrm>
            <a:off x="753806" y="1276920"/>
            <a:ext cx="2240400" cy="42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8" name="Google Shape;258;p19"/>
          <p:cNvSpPr txBox="1"/>
          <p:nvPr>
            <p:ph idx="8" type="subTitle"/>
          </p:nvPr>
        </p:nvSpPr>
        <p:spPr>
          <a:xfrm>
            <a:off x="3453900" y="1276920"/>
            <a:ext cx="2240400" cy="42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59" name="Google Shape;259;p19"/>
          <p:cNvSpPr txBox="1"/>
          <p:nvPr>
            <p:ph idx="9" type="subTitle"/>
          </p:nvPr>
        </p:nvSpPr>
        <p:spPr>
          <a:xfrm>
            <a:off x="6153994" y="1276920"/>
            <a:ext cx="2236200" cy="42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0" name="Google Shape;260;p19"/>
          <p:cNvSpPr txBox="1"/>
          <p:nvPr>
            <p:ph idx="13" type="subTitle"/>
          </p:nvPr>
        </p:nvSpPr>
        <p:spPr>
          <a:xfrm>
            <a:off x="753806" y="3062323"/>
            <a:ext cx="2240400" cy="42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1" name="Google Shape;261;p19"/>
          <p:cNvSpPr txBox="1"/>
          <p:nvPr>
            <p:ph idx="14" type="subTitle"/>
          </p:nvPr>
        </p:nvSpPr>
        <p:spPr>
          <a:xfrm>
            <a:off x="3453900" y="3062320"/>
            <a:ext cx="2240400" cy="42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2" name="Google Shape;262;p19"/>
          <p:cNvSpPr txBox="1"/>
          <p:nvPr>
            <p:ph idx="15" type="subTitle"/>
          </p:nvPr>
        </p:nvSpPr>
        <p:spPr>
          <a:xfrm>
            <a:off x="6153994" y="3062321"/>
            <a:ext cx="2236200" cy="42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263" name="Google Shape;263;p19"/>
          <p:cNvSpPr/>
          <p:nvPr/>
        </p:nvSpPr>
        <p:spPr>
          <a:xfrm flipH="1" rot="5400000">
            <a:off x="8049813" y="295803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4" name="Google Shape;264;p19"/>
          <p:cNvCxnSpPr>
            <a:endCxn id="263" idx="0"/>
          </p:cNvCxnSpPr>
          <p:nvPr/>
        </p:nvCxnSpPr>
        <p:spPr>
          <a:xfrm rot="10800000">
            <a:off x="8845651" y="687333"/>
            <a:ext cx="0" cy="22590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65" name="Google Shape;265;p19"/>
          <p:cNvCxnSpPr>
            <a:stCxn id="263" idx="2"/>
          </p:cNvCxnSpPr>
          <p:nvPr/>
        </p:nvCxnSpPr>
        <p:spPr>
          <a:xfrm rot="10800000">
            <a:off x="8242858" y="295803"/>
            <a:ext cx="2049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6" name="Google Shape;266;p19"/>
          <p:cNvSpPr/>
          <p:nvPr/>
        </p:nvSpPr>
        <p:spPr>
          <a:xfrm flipH="1" rot="-5400000">
            <a:off x="8786452" y="3050469"/>
            <a:ext cx="118500" cy="1185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67" name="Google Shape;267;p19"/>
          <p:cNvCxnSpPr/>
          <p:nvPr/>
        </p:nvCxnSpPr>
        <p:spPr>
          <a:xfrm rot="10800000">
            <a:off x="295809" y="4856475"/>
            <a:ext cx="2163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8" name="Google Shape;268;p19"/>
          <p:cNvSpPr/>
          <p:nvPr/>
        </p:nvSpPr>
        <p:spPr>
          <a:xfrm rot="5400000">
            <a:off x="2562903" y="4797219"/>
            <a:ext cx="118500" cy="1185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20"/>
          <p:cNvPicPr preferRelativeResize="0"/>
          <p:nvPr/>
        </p:nvPicPr>
        <p:blipFill rotWithShape="1">
          <a:blip r:embed="rId2">
            <a:alphaModFix amt="42000"/>
          </a:blip>
          <a:srcRect b="12719" l="5830" r="5822" t="12726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20"/>
          <p:cNvSpPr/>
          <p:nvPr/>
        </p:nvSpPr>
        <p:spPr>
          <a:xfrm>
            <a:off x="-3314975" y="-225400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0"/>
          <p:cNvSpPr/>
          <p:nvPr/>
        </p:nvSpPr>
        <p:spPr>
          <a:xfrm>
            <a:off x="-2137500" y="-1887150"/>
            <a:ext cx="4139100" cy="41391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0"/>
          <p:cNvSpPr/>
          <p:nvPr/>
        </p:nvSpPr>
        <p:spPr>
          <a:xfrm>
            <a:off x="1632925" y="3455125"/>
            <a:ext cx="4139100" cy="41391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0"/>
          <p:cNvSpPr/>
          <p:nvPr/>
        </p:nvSpPr>
        <p:spPr>
          <a:xfrm>
            <a:off x="6919975" y="-1417800"/>
            <a:ext cx="4139100" cy="41391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0"/>
          <p:cNvSpPr txBox="1"/>
          <p:nvPr>
            <p:ph hasCustomPrompt="1" type="title"/>
          </p:nvPr>
        </p:nvSpPr>
        <p:spPr>
          <a:xfrm>
            <a:off x="2825694" y="1994409"/>
            <a:ext cx="3492600" cy="768900"/>
          </a:xfrm>
          <a:prstGeom prst="rect">
            <a:avLst/>
          </a:prstGeom>
          <a:solidFill>
            <a:schemeClr val="accen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6" name="Google Shape;276;p20"/>
          <p:cNvSpPr txBox="1"/>
          <p:nvPr>
            <p:ph idx="1" type="subTitle"/>
          </p:nvPr>
        </p:nvSpPr>
        <p:spPr>
          <a:xfrm>
            <a:off x="2825700" y="2741544"/>
            <a:ext cx="34926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77" name="Google Shape;277;p20"/>
          <p:cNvSpPr txBox="1"/>
          <p:nvPr>
            <p:ph hasCustomPrompt="1" idx="2" type="title"/>
          </p:nvPr>
        </p:nvSpPr>
        <p:spPr>
          <a:xfrm>
            <a:off x="755800" y="691903"/>
            <a:ext cx="3492600" cy="768900"/>
          </a:xfrm>
          <a:prstGeom prst="rect">
            <a:avLst/>
          </a:prstGeom>
          <a:solidFill>
            <a:schemeClr val="accen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8" name="Google Shape;278;p20"/>
          <p:cNvSpPr txBox="1"/>
          <p:nvPr>
            <p:ph idx="3" type="subTitle"/>
          </p:nvPr>
        </p:nvSpPr>
        <p:spPr>
          <a:xfrm>
            <a:off x="755800" y="1439191"/>
            <a:ext cx="34926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79" name="Google Shape;279;p20"/>
          <p:cNvSpPr txBox="1"/>
          <p:nvPr>
            <p:ph hasCustomPrompt="1" idx="4" type="title"/>
          </p:nvPr>
        </p:nvSpPr>
        <p:spPr>
          <a:xfrm>
            <a:off x="4895588" y="3296914"/>
            <a:ext cx="3492600" cy="768900"/>
          </a:xfrm>
          <a:prstGeom prst="rect">
            <a:avLst/>
          </a:prstGeom>
          <a:solidFill>
            <a:schemeClr val="accent2"/>
          </a:solidFill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0" name="Google Shape;280;p20"/>
          <p:cNvSpPr txBox="1"/>
          <p:nvPr>
            <p:ph idx="5" type="subTitle"/>
          </p:nvPr>
        </p:nvSpPr>
        <p:spPr>
          <a:xfrm>
            <a:off x="4895600" y="4043897"/>
            <a:ext cx="3492600" cy="40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cxnSp>
        <p:nvCxnSpPr>
          <p:cNvPr id="281" name="Google Shape;281;p20"/>
          <p:cNvCxnSpPr/>
          <p:nvPr/>
        </p:nvCxnSpPr>
        <p:spPr>
          <a:xfrm>
            <a:off x="6685203" y="298625"/>
            <a:ext cx="2163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2" name="Google Shape;282;p20"/>
          <p:cNvSpPr/>
          <p:nvPr/>
        </p:nvSpPr>
        <p:spPr>
          <a:xfrm flipH="1" rot="-5400000">
            <a:off x="6462609" y="239369"/>
            <a:ext cx="118500" cy="1185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3" name="Google Shape;283;p20"/>
          <p:cNvGrpSpPr/>
          <p:nvPr/>
        </p:nvGrpSpPr>
        <p:grpSpPr>
          <a:xfrm rot="10800000">
            <a:off x="295809" y="4060585"/>
            <a:ext cx="1114547" cy="795889"/>
            <a:chOff x="2012953" y="96750"/>
            <a:chExt cx="2459347" cy="1756200"/>
          </a:xfrm>
        </p:grpSpPr>
        <p:sp>
          <p:nvSpPr>
            <p:cNvPr id="284" name="Google Shape;284;p20"/>
            <p:cNvSpPr/>
            <p:nvPr/>
          </p:nvSpPr>
          <p:spPr>
            <a:xfrm>
              <a:off x="2716100" y="96750"/>
              <a:ext cx="1756200" cy="1756200"/>
            </a:xfrm>
            <a:prstGeom prst="arc">
              <a:avLst>
                <a:gd fmla="val 16255413" name="adj1"/>
                <a:gd fmla="val 0" name="adj2"/>
              </a:avLst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285" name="Google Shape;285;p20"/>
            <p:cNvCxnSpPr>
              <a:endCxn id="284" idx="0"/>
            </p:cNvCxnSpPr>
            <p:nvPr/>
          </p:nvCxnSpPr>
          <p:spPr>
            <a:xfrm>
              <a:off x="2012953" y="96864"/>
              <a:ext cx="1595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286" name="Google Shape;286;p20"/>
          <p:cNvCxnSpPr>
            <a:stCxn id="284" idx="2"/>
          </p:cNvCxnSpPr>
          <p:nvPr/>
        </p:nvCxnSpPr>
        <p:spPr>
          <a:xfrm rot="10800000">
            <a:off x="295809" y="4253630"/>
            <a:ext cx="0" cy="2049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7" name="Google Shape;287;p20"/>
          <p:cNvSpPr/>
          <p:nvPr/>
        </p:nvSpPr>
        <p:spPr>
          <a:xfrm flipH="1" rot="-5400000">
            <a:off x="1514427" y="4797219"/>
            <a:ext cx="118500" cy="1185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3"/>
          <p:cNvPicPr preferRelativeResize="0"/>
          <p:nvPr/>
        </p:nvPicPr>
        <p:blipFill rotWithShape="1">
          <a:blip r:embed="rId2">
            <a:alphaModFix amt="42000"/>
          </a:blip>
          <a:srcRect b="12719" l="5830" r="5822" t="12726"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"/>
          <p:cNvSpPr/>
          <p:nvPr/>
        </p:nvSpPr>
        <p:spPr>
          <a:xfrm>
            <a:off x="-2973200" y="-1026875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3"/>
          <p:cNvSpPr/>
          <p:nvPr/>
        </p:nvSpPr>
        <p:spPr>
          <a:xfrm>
            <a:off x="-1618875" y="-2783050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/>
          <p:nvPr/>
        </p:nvSpPr>
        <p:spPr>
          <a:xfrm>
            <a:off x="0" y="-1875200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3"/>
          <p:cNvSpPr/>
          <p:nvPr/>
        </p:nvSpPr>
        <p:spPr>
          <a:xfrm>
            <a:off x="5499125" y="2046350"/>
            <a:ext cx="6035100" cy="60351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3"/>
          <p:cNvSpPr txBox="1"/>
          <p:nvPr>
            <p:ph type="title"/>
          </p:nvPr>
        </p:nvSpPr>
        <p:spPr>
          <a:xfrm>
            <a:off x="3072250" y="3520050"/>
            <a:ext cx="4383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" name="Google Shape;31;p3"/>
          <p:cNvSpPr txBox="1"/>
          <p:nvPr>
            <p:ph hasCustomPrompt="1" idx="2" type="title"/>
          </p:nvPr>
        </p:nvSpPr>
        <p:spPr>
          <a:xfrm>
            <a:off x="1688150" y="3520050"/>
            <a:ext cx="1235700" cy="841800"/>
          </a:xfrm>
          <a:prstGeom prst="rect">
            <a:avLst/>
          </a:prstGeom>
          <a:solidFill>
            <a:schemeClr val="accent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3"/>
          <p:cNvSpPr/>
          <p:nvPr>
            <p:ph idx="3" type="pic"/>
          </p:nvPr>
        </p:nvSpPr>
        <p:spPr>
          <a:xfrm>
            <a:off x="1239126" y="622375"/>
            <a:ext cx="6665700" cy="2709900"/>
          </a:xfrm>
          <a:prstGeom prst="rect">
            <a:avLst/>
          </a:prstGeom>
          <a:noFill/>
          <a:ln>
            <a:noFill/>
          </a:ln>
        </p:spPr>
      </p:sp>
      <p:sp>
        <p:nvSpPr>
          <p:cNvPr id="33" name="Google Shape;33;p3"/>
          <p:cNvSpPr/>
          <p:nvPr/>
        </p:nvSpPr>
        <p:spPr>
          <a:xfrm flipH="1" rot="-5400000">
            <a:off x="295802" y="4060598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4" name="Google Shape;34;p3"/>
          <p:cNvCxnSpPr>
            <a:endCxn id="33" idx="0"/>
          </p:cNvCxnSpPr>
          <p:nvPr/>
        </p:nvCxnSpPr>
        <p:spPr>
          <a:xfrm>
            <a:off x="295853" y="3725456"/>
            <a:ext cx="0" cy="7395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" name="Google Shape;35;p3"/>
          <p:cNvCxnSpPr>
            <a:stCxn id="33" idx="2"/>
          </p:cNvCxnSpPr>
          <p:nvPr/>
        </p:nvCxnSpPr>
        <p:spPr>
          <a:xfrm>
            <a:off x="693746" y="4856487"/>
            <a:ext cx="7866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" name="Google Shape;36;p3"/>
          <p:cNvSpPr/>
          <p:nvPr/>
        </p:nvSpPr>
        <p:spPr>
          <a:xfrm rot="5400000">
            <a:off x="1584484" y="4773075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3"/>
          <p:cNvSpPr/>
          <p:nvPr/>
        </p:nvSpPr>
        <p:spPr>
          <a:xfrm rot="5400000">
            <a:off x="1802603" y="4797294"/>
            <a:ext cx="118500" cy="1185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3"/>
          <p:cNvCxnSpPr/>
          <p:nvPr/>
        </p:nvCxnSpPr>
        <p:spPr>
          <a:xfrm rot="-5400000">
            <a:off x="7766704" y="1377304"/>
            <a:ext cx="2163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Google Shape;39;p3"/>
          <p:cNvSpPr/>
          <p:nvPr/>
        </p:nvSpPr>
        <p:spPr>
          <a:xfrm>
            <a:off x="8764804" y="2562896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1"/>
          <p:cNvPicPr preferRelativeResize="0"/>
          <p:nvPr/>
        </p:nvPicPr>
        <p:blipFill rotWithShape="1">
          <a:blip r:embed="rId2">
            <a:alphaModFix amt="42000"/>
          </a:blip>
          <a:srcRect b="12719" l="5830" r="5822" t="12726"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1"/>
          <p:cNvSpPr txBox="1"/>
          <p:nvPr>
            <p:ph type="title"/>
          </p:nvPr>
        </p:nvSpPr>
        <p:spPr>
          <a:xfrm>
            <a:off x="2347950" y="1149600"/>
            <a:ext cx="4448100" cy="94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1" name="Google Shape;291;p21"/>
          <p:cNvSpPr txBox="1"/>
          <p:nvPr>
            <p:ph idx="1" type="subTitle"/>
          </p:nvPr>
        </p:nvSpPr>
        <p:spPr>
          <a:xfrm>
            <a:off x="2347900" y="1993850"/>
            <a:ext cx="4448100" cy="105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92" name="Google Shape;292;p21"/>
          <p:cNvSpPr/>
          <p:nvPr/>
        </p:nvSpPr>
        <p:spPr>
          <a:xfrm>
            <a:off x="-2196825" y="-1929250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1"/>
          <p:cNvSpPr/>
          <p:nvPr/>
        </p:nvSpPr>
        <p:spPr>
          <a:xfrm>
            <a:off x="0" y="3740975"/>
            <a:ext cx="3259200" cy="32592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1"/>
          <p:cNvSpPr/>
          <p:nvPr/>
        </p:nvSpPr>
        <p:spPr>
          <a:xfrm>
            <a:off x="-1242400" y="3216400"/>
            <a:ext cx="3259200" cy="32592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1"/>
          <p:cNvSpPr/>
          <p:nvPr/>
        </p:nvSpPr>
        <p:spPr>
          <a:xfrm>
            <a:off x="6996875" y="-383150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1"/>
          <p:cNvSpPr/>
          <p:nvPr/>
        </p:nvSpPr>
        <p:spPr>
          <a:xfrm flipH="1">
            <a:off x="291584" y="296992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7" name="Google Shape;297;p21"/>
          <p:cNvCxnSpPr>
            <a:endCxn id="296" idx="0"/>
          </p:cNvCxnSpPr>
          <p:nvPr/>
        </p:nvCxnSpPr>
        <p:spPr>
          <a:xfrm rot="10800000">
            <a:off x="683115" y="297043"/>
            <a:ext cx="2406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8" name="Google Shape;298;p21"/>
          <p:cNvCxnSpPr>
            <a:stCxn id="296" idx="2"/>
          </p:cNvCxnSpPr>
          <p:nvPr/>
        </p:nvCxnSpPr>
        <p:spPr>
          <a:xfrm>
            <a:off x="291584" y="694936"/>
            <a:ext cx="0" cy="2049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9" name="Google Shape;299;p21"/>
          <p:cNvSpPr/>
          <p:nvPr/>
        </p:nvSpPr>
        <p:spPr>
          <a:xfrm flipH="1" rot="10800000">
            <a:off x="8041244" y="4060581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0" name="Google Shape;300;p21"/>
          <p:cNvCxnSpPr>
            <a:endCxn id="299" idx="0"/>
          </p:cNvCxnSpPr>
          <p:nvPr/>
        </p:nvCxnSpPr>
        <p:spPr>
          <a:xfrm>
            <a:off x="6039602" y="4856419"/>
            <a:ext cx="2406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1" name="Google Shape;301;p21"/>
          <p:cNvCxnSpPr>
            <a:stCxn id="299" idx="2"/>
          </p:cNvCxnSpPr>
          <p:nvPr/>
        </p:nvCxnSpPr>
        <p:spPr>
          <a:xfrm rot="10800000">
            <a:off x="8837133" y="3671926"/>
            <a:ext cx="0" cy="7866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2" name="Google Shape;302;p21"/>
          <p:cNvSpPr/>
          <p:nvPr/>
        </p:nvSpPr>
        <p:spPr>
          <a:xfrm flipH="1" rot="-5400000">
            <a:off x="5780109" y="4773075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1"/>
          <p:cNvSpPr/>
          <p:nvPr/>
        </p:nvSpPr>
        <p:spPr>
          <a:xfrm flipH="1" rot="-5400000">
            <a:off x="5610290" y="4797294"/>
            <a:ext cx="118500" cy="1185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1"/>
          <p:cNvSpPr/>
          <p:nvPr/>
        </p:nvSpPr>
        <p:spPr>
          <a:xfrm flipH="1">
            <a:off x="219610" y="1016047"/>
            <a:ext cx="143700" cy="1437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1"/>
          <p:cNvSpPr txBox="1"/>
          <p:nvPr/>
        </p:nvSpPr>
        <p:spPr>
          <a:xfrm>
            <a:off x="2099100" y="3334759"/>
            <a:ext cx="49458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CREDITS: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This presentation template was created by </a:t>
            </a:r>
            <a:r>
              <a:rPr b="1" lang="en" sz="1000" u="sng">
                <a:solidFill>
                  <a:schemeClr val="hlink"/>
                </a:solidFill>
                <a:latin typeface="Poppins"/>
                <a:ea typeface="Poppins"/>
                <a:cs typeface="Poppins"/>
                <a:sym typeface="Poppins"/>
                <a:hlinkClick r:id="rId3"/>
              </a:rPr>
              <a:t>Slidesgo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b="1" lang="en" sz="1000" u="sng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  <a:endParaRPr b="1" sz="1000" u="sng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22"/>
          <p:cNvPicPr preferRelativeResize="0"/>
          <p:nvPr/>
        </p:nvPicPr>
        <p:blipFill rotWithShape="1">
          <a:blip r:embed="rId2">
            <a:alphaModFix amt="42000"/>
          </a:blip>
          <a:srcRect b="12719" l="5830" r="5822" t="12726"/>
          <a:stretch/>
        </p:blipFill>
        <p:spPr>
          <a:xfrm flipH="1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22"/>
          <p:cNvSpPr/>
          <p:nvPr/>
        </p:nvSpPr>
        <p:spPr>
          <a:xfrm>
            <a:off x="2563325" y="3573525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2"/>
          <p:cNvSpPr/>
          <p:nvPr/>
        </p:nvSpPr>
        <p:spPr>
          <a:xfrm>
            <a:off x="-1218700" y="-2767925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0" name="Google Shape;310;p22"/>
          <p:cNvCxnSpPr/>
          <p:nvPr/>
        </p:nvCxnSpPr>
        <p:spPr>
          <a:xfrm rot="-5400000">
            <a:off x="-785696" y="1380129"/>
            <a:ext cx="2163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1" name="Google Shape;311;p22"/>
          <p:cNvSpPr/>
          <p:nvPr/>
        </p:nvSpPr>
        <p:spPr>
          <a:xfrm>
            <a:off x="212404" y="2565721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22"/>
          <p:cNvSpPr/>
          <p:nvPr/>
        </p:nvSpPr>
        <p:spPr>
          <a:xfrm rot="5400000">
            <a:off x="8052313" y="4060598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3" name="Google Shape;313;p22"/>
          <p:cNvCxnSpPr>
            <a:endCxn id="312" idx="0"/>
          </p:cNvCxnSpPr>
          <p:nvPr/>
        </p:nvCxnSpPr>
        <p:spPr>
          <a:xfrm>
            <a:off x="8848151" y="3725456"/>
            <a:ext cx="0" cy="7395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4" name="Google Shape;314;p22"/>
          <p:cNvCxnSpPr>
            <a:stCxn id="312" idx="2"/>
          </p:cNvCxnSpPr>
          <p:nvPr/>
        </p:nvCxnSpPr>
        <p:spPr>
          <a:xfrm rot="10800000">
            <a:off x="7663658" y="4856487"/>
            <a:ext cx="7866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5" name="Google Shape;315;p22"/>
          <p:cNvSpPr/>
          <p:nvPr/>
        </p:nvSpPr>
        <p:spPr>
          <a:xfrm flipH="1" rot="-5400000">
            <a:off x="7392721" y="4773075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p22"/>
          <p:cNvSpPr/>
          <p:nvPr/>
        </p:nvSpPr>
        <p:spPr>
          <a:xfrm flipH="1" rot="-5400000">
            <a:off x="7222902" y="4797294"/>
            <a:ext cx="118500" cy="1185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8" name="Google Shape;318;p23"/>
          <p:cNvPicPr preferRelativeResize="0"/>
          <p:nvPr/>
        </p:nvPicPr>
        <p:blipFill rotWithShape="1">
          <a:blip r:embed="rId2">
            <a:alphaModFix amt="42000"/>
          </a:blip>
          <a:srcRect b="12719" l="5830" r="5822" t="12726"/>
          <a:stretch/>
        </p:blipFill>
        <p:spPr>
          <a:xfrm flipH="1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23"/>
          <p:cNvSpPr/>
          <p:nvPr/>
        </p:nvSpPr>
        <p:spPr>
          <a:xfrm>
            <a:off x="5259100" y="-2853300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3"/>
          <p:cNvSpPr/>
          <p:nvPr/>
        </p:nvSpPr>
        <p:spPr>
          <a:xfrm>
            <a:off x="1374275" y="3352350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3"/>
          <p:cNvSpPr/>
          <p:nvPr/>
        </p:nvSpPr>
        <p:spPr>
          <a:xfrm rot="5400000">
            <a:off x="8052303" y="4060587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2" name="Google Shape;322;p23"/>
          <p:cNvCxnSpPr>
            <a:endCxn id="321" idx="0"/>
          </p:cNvCxnSpPr>
          <p:nvPr/>
        </p:nvCxnSpPr>
        <p:spPr>
          <a:xfrm>
            <a:off x="8848141" y="2058946"/>
            <a:ext cx="0" cy="24060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3" name="Google Shape;323;p23"/>
          <p:cNvCxnSpPr>
            <a:stCxn id="321" idx="2"/>
          </p:cNvCxnSpPr>
          <p:nvPr/>
        </p:nvCxnSpPr>
        <p:spPr>
          <a:xfrm rot="10800000">
            <a:off x="8245348" y="4856476"/>
            <a:ext cx="2049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4" name="Google Shape;324;p23"/>
          <p:cNvSpPr/>
          <p:nvPr/>
        </p:nvSpPr>
        <p:spPr>
          <a:xfrm rot="-5400000">
            <a:off x="295802" y="298613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25" name="Google Shape;325;p23"/>
          <p:cNvCxnSpPr>
            <a:endCxn id="324" idx="0"/>
          </p:cNvCxnSpPr>
          <p:nvPr/>
        </p:nvCxnSpPr>
        <p:spPr>
          <a:xfrm rot="10800000">
            <a:off x="295854" y="690143"/>
            <a:ext cx="0" cy="9123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6" name="Google Shape;326;p23"/>
          <p:cNvCxnSpPr>
            <a:stCxn id="324" idx="2"/>
          </p:cNvCxnSpPr>
          <p:nvPr/>
        </p:nvCxnSpPr>
        <p:spPr>
          <a:xfrm>
            <a:off x="693747" y="298613"/>
            <a:ext cx="2049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27" name="Google Shape;327;p23"/>
          <p:cNvSpPr/>
          <p:nvPr/>
        </p:nvSpPr>
        <p:spPr>
          <a:xfrm rot="5400000">
            <a:off x="1004959" y="212400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3"/>
          <p:cNvSpPr/>
          <p:nvPr/>
        </p:nvSpPr>
        <p:spPr>
          <a:xfrm rot="5400000">
            <a:off x="8008928" y="4797294"/>
            <a:ext cx="118500" cy="1185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23"/>
          <p:cNvSpPr/>
          <p:nvPr/>
        </p:nvSpPr>
        <p:spPr>
          <a:xfrm>
            <a:off x="-268450" y="3117700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23"/>
          <p:cNvSpPr/>
          <p:nvPr/>
        </p:nvSpPr>
        <p:spPr>
          <a:xfrm>
            <a:off x="-1000050" y="1325225"/>
            <a:ext cx="2301000" cy="23010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4"/>
          <p:cNvPicPr preferRelativeResize="0"/>
          <p:nvPr/>
        </p:nvPicPr>
        <p:blipFill rotWithShape="1">
          <a:blip r:embed="rId2">
            <a:alphaModFix amt="42000"/>
          </a:blip>
          <a:srcRect b="12719" l="5830" r="5822" t="12726"/>
          <a:stretch/>
        </p:blipFill>
        <p:spPr>
          <a:xfrm flipH="1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4"/>
          <p:cNvSpPr/>
          <p:nvPr/>
        </p:nvSpPr>
        <p:spPr>
          <a:xfrm>
            <a:off x="1491700" y="3318400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4"/>
          <p:cNvSpPr/>
          <p:nvPr/>
        </p:nvSpPr>
        <p:spPr>
          <a:xfrm>
            <a:off x="6209500" y="-3259925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4"/>
          <p:cNvSpPr txBox="1"/>
          <p:nvPr>
            <p:ph idx="1" type="body"/>
          </p:nvPr>
        </p:nvSpPr>
        <p:spPr>
          <a:xfrm>
            <a:off x="720000" y="1215751"/>
            <a:ext cx="7704000" cy="35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46" name="Google Shape;46;p4"/>
          <p:cNvSpPr/>
          <p:nvPr/>
        </p:nvSpPr>
        <p:spPr>
          <a:xfrm rot="5400000">
            <a:off x="8052303" y="4060587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4"/>
          <p:cNvCxnSpPr>
            <a:endCxn id="46" idx="0"/>
          </p:cNvCxnSpPr>
          <p:nvPr/>
        </p:nvCxnSpPr>
        <p:spPr>
          <a:xfrm>
            <a:off x="8848141" y="2058946"/>
            <a:ext cx="0" cy="24060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4"/>
          <p:cNvCxnSpPr>
            <a:stCxn id="46" idx="2"/>
          </p:cNvCxnSpPr>
          <p:nvPr/>
        </p:nvCxnSpPr>
        <p:spPr>
          <a:xfrm rot="10800000">
            <a:off x="8245348" y="4856476"/>
            <a:ext cx="2049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" name="Google Shape;49;p4"/>
          <p:cNvSpPr/>
          <p:nvPr/>
        </p:nvSpPr>
        <p:spPr>
          <a:xfrm rot="-5400000">
            <a:off x="295802" y="298613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4"/>
          <p:cNvCxnSpPr>
            <a:endCxn id="49" idx="0"/>
          </p:cNvCxnSpPr>
          <p:nvPr/>
        </p:nvCxnSpPr>
        <p:spPr>
          <a:xfrm rot="10800000">
            <a:off x="295854" y="690143"/>
            <a:ext cx="0" cy="9123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1" name="Google Shape;51;p4"/>
          <p:cNvCxnSpPr>
            <a:stCxn id="49" idx="2"/>
          </p:cNvCxnSpPr>
          <p:nvPr/>
        </p:nvCxnSpPr>
        <p:spPr>
          <a:xfrm>
            <a:off x="693747" y="298613"/>
            <a:ext cx="2049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" name="Google Shape;52;p4"/>
          <p:cNvSpPr/>
          <p:nvPr/>
        </p:nvSpPr>
        <p:spPr>
          <a:xfrm rot="5400000">
            <a:off x="1004959" y="212400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/>
          <p:nvPr/>
        </p:nvSpPr>
        <p:spPr>
          <a:xfrm rot="5400000">
            <a:off x="8008928" y="4797294"/>
            <a:ext cx="118500" cy="1185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5"/>
          <p:cNvPicPr preferRelativeResize="0"/>
          <p:nvPr/>
        </p:nvPicPr>
        <p:blipFill rotWithShape="1">
          <a:blip r:embed="rId2">
            <a:alphaModFix amt="42000"/>
          </a:blip>
          <a:srcRect b="12719" l="5830" r="5822" t="12726"/>
          <a:stretch/>
        </p:blipFill>
        <p:spPr>
          <a:xfrm flipH="1"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5"/>
          <p:cNvSpPr/>
          <p:nvPr/>
        </p:nvSpPr>
        <p:spPr>
          <a:xfrm>
            <a:off x="-3114025" y="2441775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5"/>
          <p:cNvSpPr/>
          <p:nvPr/>
        </p:nvSpPr>
        <p:spPr>
          <a:xfrm>
            <a:off x="6811300" y="3159600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2214450" y="-3342250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-3114025" y="2441775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/>
          <p:nvPr/>
        </p:nvSpPr>
        <p:spPr>
          <a:xfrm>
            <a:off x="6811300" y="3159600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5"/>
          <p:cNvSpPr/>
          <p:nvPr/>
        </p:nvSpPr>
        <p:spPr>
          <a:xfrm>
            <a:off x="2214450" y="-3342250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" type="subTitle"/>
          </p:nvPr>
        </p:nvSpPr>
        <p:spPr>
          <a:xfrm>
            <a:off x="4923136" y="247034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4" name="Google Shape;64;p5"/>
          <p:cNvSpPr txBox="1"/>
          <p:nvPr>
            <p:ph idx="2" type="subTitle"/>
          </p:nvPr>
        </p:nvSpPr>
        <p:spPr>
          <a:xfrm>
            <a:off x="1715263" y="2470340"/>
            <a:ext cx="2505600" cy="175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65" name="Google Shape;65;p5"/>
          <p:cNvSpPr txBox="1"/>
          <p:nvPr>
            <p:ph idx="3" type="subTitle"/>
          </p:nvPr>
        </p:nvSpPr>
        <p:spPr>
          <a:xfrm>
            <a:off x="1715275" y="2207876"/>
            <a:ext cx="2505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6" name="Google Shape;66;p5"/>
          <p:cNvSpPr txBox="1"/>
          <p:nvPr>
            <p:ph idx="4" type="subTitle"/>
          </p:nvPr>
        </p:nvSpPr>
        <p:spPr>
          <a:xfrm>
            <a:off x="4923150" y="2207876"/>
            <a:ext cx="2505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17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7" name="Google Shape;67;p5"/>
          <p:cNvSpPr/>
          <p:nvPr/>
        </p:nvSpPr>
        <p:spPr>
          <a:xfrm rot="-5400000">
            <a:off x="295802" y="298613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8" name="Google Shape;68;p5"/>
          <p:cNvCxnSpPr>
            <a:endCxn id="67" idx="0"/>
          </p:cNvCxnSpPr>
          <p:nvPr/>
        </p:nvCxnSpPr>
        <p:spPr>
          <a:xfrm rot="10800000">
            <a:off x="295854" y="690143"/>
            <a:ext cx="0" cy="3954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9" name="Google Shape;69;p5"/>
          <p:cNvCxnSpPr>
            <a:stCxn id="67" idx="2"/>
          </p:cNvCxnSpPr>
          <p:nvPr/>
        </p:nvCxnSpPr>
        <p:spPr>
          <a:xfrm flipH="1" rot="10800000">
            <a:off x="693747" y="295913"/>
            <a:ext cx="1403100" cy="27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" name="Google Shape;70;p5"/>
          <p:cNvSpPr/>
          <p:nvPr/>
        </p:nvSpPr>
        <p:spPr>
          <a:xfrm rot="5400000">
            <a:off x="2200959" y="212400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5"/>
          <p:cNvSpPr/>
          <p:nvPr/>
        </p:nvSpPr>
        <p:spPr>
          <a:xfrm flipH="1" rot="10800000">
            <a:off x="8052301" y="4060585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2" name="Google Shape;72;p5"/>
          <p:cNvCxnSpPr>
            <a:endCxn id="71" idx="0"/>
          </p:cNvCxnSpPr>
          <p:nvPr/>
        </p:nvCxnSpPr>
        <p:spPr>
          <a:xfrm>
            <a:off x="6152960" y="4856423"/>
            <a:ext cx="23037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" name="Google Shape;73;p5"/>
          <p:cNvCxnSpPr>
            <a:stCxn id="71" idx="2"/>
          </p:cNvCxnSpPr>
          <p:nvPr/>
        </p:nvCxnSpPr>
        <p:spPr>
          <a:xfrm rot="10800000">
            <a:off x="8848190" y="4253630"/>
            <a:ext cx="0" cy="2049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" name="Google Shape;74;p5"/>
          <p:cNvSpPr/>
          <p:nvPr/>
        </p:nvSpPr>
        <p:spPr>
          <a:xfrm rot="5400000">
            <a:off x="5881959" y="4773075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6"/>
          <p:cNvPicPr preferRelativeResize="0"/>
          <p:nvPr/>
        </p:nvPicPr>
        <p:blipFill rotWithShape="1">
          <a:blip r:embed="rId2">
            <a:alphaModFix amt="42000"/>
          </a:blip>
          <a:srcRect b="12719" l="5830" r="5822" t="12726"/>
          <a:stretch/>
        </p:blipFill>
        <p:spPr>
          <a:xfrm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6"/>
          <p:cNvSpPr/>
          <p:nvPr/>
        </p:nvSpPr>
        <p:spPr>
          <a:xfrm>
            <a:off x="6570575" y="-2905250"/>
            <a:ext cx="5143500" cy="51435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-2830200" y="1693925"/>
            <a:ext cx="4192200" cy="41922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0" name="Google Shape;80;p6"/>
          <p:cNvSpPr/>
          <p:nvPr/>
        </p:nvSpPr>
        <p:spPr>
          <a:xfrm rot="-5400000">
            <a:off x="295792" y="296519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1" name="Google Shape;81;p6"/>
          <p:cNvCxnSpPr>
            <a:endCxn id="80" idx="0"/>
          </p:cNvCxnSpPr>
          <p:nvPr/>
        </p:nvCxnSpPr>
        <p:spPr>
          <a:xfrm rot="10800000">
            <a:off x="295844" y="688049"/>
            <a:ext cx="0" cy="9123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2" name="Google Shape;82;p6"/>
          <p:cNvCxnSpPr>
            <a:stCxn id="80" idx="2"/>
          </p:cNvCxnSpPr>
          <p:nvPr/>
        </p:nvCxnSpPr>
        <p:spPr>
          <a:xfrm>
            <a:off x="693737" y="296519"/>
            <a:ext cx="2049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" name="Google Shape;83;p6"/>
          <p:cNvSpPr/>
          <p:nvPr/>
        </p:nvSpPr>
        <p:spPr>
          <a:xfrm rot="5400000">
            <a:off x="1004949" y="210306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4" name="Google Shape;84;p6"/>
          <p:cNvCxnSpPr/>
          <p:nvPr/>
        </p:nvCxnSpPr>
        <p:spPr>
          <a:xfrm>
            <a:off x="7785650" y="4856475"/>
            <a:ext cx="10626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5" name="Google Shape;85;p6"/>
          <p:cNvSpPr/>
          <p:nvPr/>
        </p:nvSpPr>
        <p:spPr>
          <a:xfrm flipH="1" rot="-5400000">
            <a:off x="7563059" y="4797219"/>
            <a:ext cx="118500" cy="1185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7"/>
          <p:cNvPicPr preferRelativeResize="0"/>
          <p:nvPr/>
        </p:nvPicPr>
        <p:blipFill rotWithShape="1">
          <a:blip r:embed="rId2">
            <a:alphaModFix amt="42000"/>
          </a:blip>
          <a:srcRect b="12719" l="5830" r="5822" t="12726"/>
          <a:stretch/>
        </p:blipFill>
        <p:spPr>
          <a:xfrm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7"/>
          <p:cNvSpPr/>
          <p:nvPr/>
        </p:nvSpPr>
        <p:spPr>
          <a:xfrm>
            <a:off x="6923900" y="1477075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7"/>
          <p:cNvSpPr/>
          <p:nvPr/>
        </p:nvSpPr>
        <p:spPr>
          <a:xfrm>
            <a:off x="3914075" y="2664350"/>
            <a:ext cx="5848200" cy="58482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7"/>
          <p:cNvSpPr/>
          <p:nvPr/>
        </p:nvSpPr>
        <p:spPr>
          <a:xfrm>
            <a:off x="-2764825" y="-1875200"/>
            <a:ext cx="4829400" cy="4829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7"/>
          <p:cNvSpPr txBox="1"/>
          <p:nvPr>
            <p:ph idx="1" type="subTitle"/>
          </p:nvPr>
        </p:nvSpPr>
        <p:spPr>
          <a:xfrm>
            <a:off x="3914063" y="1358400"/>
            <a:ext cx="4294800" cy="24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Font typeface="Nunito Light"/>
              <a:buChar char="■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92" name="Google Shape;92;p7"/>
          <p:cNvSpPr/>
          <p:nvPr>
            <p:ph idx="2" type="pic"/>
          </p:nvPr>
        </p:nvSpPr>
        <p:spPr>
          <a:xfrm>
            <a:off x="935138" y="1175250"/>
            <a:ext cx="2787000" cy="3276600"/>
          </a:xfrm>
          <a:prstGeom prst="rect">
            <a:avLst/>
          </a:prstGeom>
          <a:noFill/>
          <a:ln>
            <a:noFill/>
          </a:ln>
        </p:spPr>
      </p:sp>
      <p:sp>
        <p:nvSpPr>
          <p:cNvPr id="93" name="Google Shape;93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4" name="Google Shape;94;p7"/>
          <p:cNvSpPr/>
          <p:nvPr/>
        </p:nvSpPr>
        <p:spPr>
          <a:xfrm rot="-5400000">
            <a:off x="295801" y="295803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5" name="Google Shape;95;p7"/>
          <p:cNvCxnSpPr>
            <a:endCxn id="94" idx="0"/>
          </p:cNvCxnSpPr>
          <p:nvPr/>
        </p:nvCxnSpPr>
        <p:spPr>
          <a:xfrm rot="10800000">
            <a:off x="295853" y="687333"/>
            <a:ext cx="0" cy="22590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7"/>
          <p:cNvCxnSpPr>
            <a:stCxn id="94" idx="2"/>
          </p:cNvCxnSpPr>
          <p:nvPr/>
        </p:nvCxnSpPr>
        <p:spPr>
          <a:xfrm>
            <a:off x="693746" y="295803"/>
            <a:ext cx="2049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7"/>
          <p:cNvSpPr/>
          <p:nvPr/>
        </p:nvSpPr>
        <p:spPr>
          <a:xfrm rot="5400000">
            <a:off x="212409" y="3050475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8" name="Google Shape;98;p7"/>
          <p:cNvCxnSpPr/>
          <p:nvPr/>
        </p:nvCxnSpPr>
        <p:spPr>
          <a:xfrm>
            <a:off x="6685200" y="4856475"/>
            <a:ext cx="2163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" name="Google Shape;99;p7"/>
          <p:cNvSpPr/>
          <p:nvPr/>
        </p:nvSpPr>
        <p:spPr>
          <a:xfrm rot="5400000">
            <a:off x="6414309" y="4773075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Google Shape;101;p8"/>
          <p:cNvPicPr preferRelativeResize="0"/>
          <p:nvPr/>
        </p:nvPicPr>
        <p:blipFill rotWithShape="1">
          <a:blip r:embed="rId2">
            <a:alphaModFix amt="42000"/>
          </a:blip>
          <a:srcRect b="12719" l="5830" r="5822" t="12726"/>
          <a:stretch/>
        </p:blipFill>
        <p:spPr>
          <a:xfrm flipH="1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03" name="Google Shape;103;p8"/>
          <p:cNvSpPr/>
          <p:nvPr/>
        </p:nvSpPr>
        <p:spPr>
          <a:xfrm>
            <a:off x="7467850" y="-100650"/>
            <a:ext cx="4192200" cy="41922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/>
          <p:cNvSpPr txBox="1"/>
          <p:nvPr>
            <p:ph idx="2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05" name="Google Shape;105;p8"/>
          <p:cNvSpPr/>
          <p:nvPr/>
        </p:nvSpPr>
        <p:spPr>
          <a:xfrm rot="-5400000">
            <a:off x="295792" y="296519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8"/>
          <p:cNvCxnSpPr>
            <a:endCxn id="105" idx="0"/>
          </p:cNvCxnSpPr>
          <p:nvPr/>
        </p:nvCxnSpPr>
        <p:spPr>
          <a:xfrm rot="10800000">
            <a:off x="295844" y="688049"/>
            <a:ext cx="0" cy="9123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8"/>
          <p:cNvCxnSpPr>
            <a:stCxn id="105" idx="2"/>
          </p:cNvCxnSpPr>
          <p:nvPr/>
        </p:nvCxnSpPr>
        <p:spPr>
          <a:xfrm>
            <a:off x="693737" y="296519"/>
            <a:ext cx="2049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p8"/>
          <p:cNvSpPr/>
          <p:nvPr/>
        </p:nvSpPr>
        <p:spPr>
          <a:xfrm rot="5400000">
            <a:off x="1004949" y="210306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8"/>
          <p:cNvSpPr/>
          <p:nvPr/>
        </p:nvSpPr>
        <p:spPr>
          <a:xfrm>
            <a:off x="7260775" y="-1710175"/>
            <a:ext cx="3310500" cy="33105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9"/>
          <p:cNvPicPr preferRelativeResize="0"/>
          <p:nvPr/>
        </p:nvPicPr>
        <p:blipFill rotWithShape="1">
          <a:blip r:embed="rId2">
            <a:alphaModFix amt="42000"/>
          </a:blip>
          <a:srcRect b="12719" l="5830" r="5822" t="12726"/>
          <a:stretch/>
        </p:blipFill>
        <p:spPr>
          <a:xfrm flipH="1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3" name="Google Shape;113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cxnSp>
        <p:nvCxnSpPr>
          <p:cNvPr id="114" name="Google Shape;114;p9"/>
          <p:cNvCxnSpPr/>
          <p:nvPr/>
        </p:nvCxnSpPr>
        <p:spPr>
          <a:xfrm rot="-5400000">
            <a:off x="-785696" y="1380129"/>
            <a:ext cx="2163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5" name="Google Shape;115;p9"/>
          <p:cNvSpPr/>
          <p:nvPr/>
        </p:nvSpPr>
        <p:spPr>
          <a:xfrm>
            <a:off x="212404" y="2565721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/>
          <p:cNvSpPr/>
          <p:nvPr/>
        </p:nvSpPr>
        <p:spPr>
          <a:xfrm rot="5400000">
            <a:off x="8052313" y="4060598"/>
            <a:ext cx="795889" cy="795889"/>
          </a:xfrm>
          <a:prstGeom prst="arc">
            <a:avLst>
              <a:gd fmla="val 16255413" name="adj1"/>
              <a:gd fmla="val 0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7" name="Google Shape;117;p9"/>
          <p:cNvCxnSpPr>
            <a:endCxn id="116" idx="0"/>
          </p:cNvCxnSpPr>
          <p:nvPr/>
        </p:nvCxnSpPr>
        <p:spPr>
          <a:xfrm>
            <a:off x="8848151" y="3725456"/>
            <a:ext cx="0" cy="73950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9"/>
          <p:cNvCxnSpPr>
            <a:stCxn id="116" idx="2"/>
          </p:cNvCxnSpPr>
          <p:nvPr/>
        </p:nvCxnSpPr>
        <p:spPr>
          <a:xfrm rot="10800000">
            <a:off x="7663658" y="4856487"/>
            <a:ext cx="7866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9" name="Google Shape;119;p9"/>
          <p:cNvSpPr/>
          <p:nvPr/>
        </p:nvSpPr>
        <p:spPr>
          <a:xfrm flipH="1" rot="-5400000">
            <a:off x="7392721" y="4773075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9"/>
          <p:cNvSpPr/>
          <p:nvPr/>
        </p:nvSpPr>
        <p:spPr>
          <a:xfrm flipH="1" rot="-5400000">
            <a:off x="7222902" y="4797294"/>
            <a:ext cx="118500" cy="1185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9"/>
          <p:cNvSpPr/>
          <p:nvPr/>
        </p:nvSpPr>
        <p:spPr>
          <a:xfrm>
            <a:off x="-2260300" y="2461625"/>
            <a:ext cx="3852300" cy="38523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9"/>
          <p:cNvSpPr/>
          <p:nvPr/>
        </p:nvSpPr>
        <p:spPr>
          <a:xfrm>
            <a:off x="-921275" y="3276075"/>
            <a:ext cx="3852300" cy="38523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9"/>
          <p:cNvSpPr/>
          <p:nvPr/>
        </p:nvSpPr>
        <p:spPr>
          <a:xfrm>
            <a:off x="2336550" y="-2452725"/>
            <a:ext cx="3852300" cy="38523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0"/>
          <p:cNvPicPr preferRelativeResize="0"/>
          <p:nvPr/>
        </p:nvPicPr>
        <p:blipFill rotWithShape="1">
          <a:blip r:embed="rId2">
            <a:alphaModFix amt="42000"/>
          </a:blip>
          <a:srcRect b="12719" l="5830" r="5822" t="12726"/>
          <a:stretch/>
        </p:blipFill>
        <p:spPr>
          <a:xfrm rot="10800000">
            <a:off x="0" y="0"/>
            <a:ext cx="9143997" cy="51435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6" name="Google Shape;126;p10"/>
          <p:cNvCxnSpPr/>
          <p:nvPr/>
        </p:nvCxnSpPr>
        <p:spPr>
          <a:xfrm rot="10800000">
            <a:off x="295809" y="389229"/>
            <a:ext cx="21630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7" name="Google Shape;127;p10"/>
          <p:cNvSpPr/>
          <p:nvPr/>
        </p:nvSpPr>
        <p:spPr>
          <a:xfrm flipH="1" rot="-5400000">
            <a:off x="2562900" y="305829"/>
            <a:ext cx="166800" cy="166800"/>
          </a:xfrm>
          <a:prstGeom prst="plaque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/>
          <p:cNvSpPr/>
          <p:nvPr/>
        </p:nvSpPr>
        <p:spPr>
          <a:xfrm>
            <a:off x="-1875175" y="833275"/>
            <a:ext cx="3125400" cy="31254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0" name="Google Shape;130;p10"/>
          <p:cNvSpPr/>
          <p:nvPr/>
        </p:nvSpPr>
        <p:spPr>
          <a:xfrm>
            <a:off x="-1254000" y="2207725"/>
            <a:ext cx="2247900" cy="22479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0"/>
          <p:cNvSpPr/>
          <p:nvPr/>
        </p:nvSpPr>
        <p:spPr>
          <a:xfrm>
            <a:off x="5979475" y="-1215750"/>
            <a:ext cx="2247900" cy="22479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0"/>
          <p:cNvSpPr/>
          <p:nvPr/>
        </p:nvSpPr>
        <p:spPr>
          <a:xfrm>
            <a:off x="7580750" y="3217700"/>
            <a:ext cx="2772600" cy="2772600"/>
          </a:xfrm>
          <a:prstGeom prst="ellipse">
            <a:avLst/>
          </a:prstGeom>
          <a:gradFill>
            <a:gsLst>
              <a:gs pos="0">
                <a:srgbClr val="CE938C">
                  <a:alpha val="46274"/>
                </a:srgbClr>
              </a:gs>
              <a:gs pos="57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lice"/>
              <a:buNone/>
              <a:defRPr sz="3000">
                <a:solidFill>
                  <a:schemeClr val="dk1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Yeseva One"/>
              <a:buNone/>
              <a:defRPr sz="30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Yeseva One"/>
              <a:buNone/>
              <a:defRPr sz="30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Yeseva One"/>
              <a:buNone/>
              <a:defRPr sz="30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Yeseva One"/>
              <a:buNone/>
              <a:defRPr sz="30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Yeseva One"/>
              <a:buNone/>
              <a:defRPr sz="30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Yeseva One"/>
              <a:buNone/>
              <a:defRPr sz="30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Yeseva One"/>
              <a:buNone/>
              <a:defRPr sz="30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Yeseva One"/>
              <a:buNone/>
              <a:defRPr sz="3000">
                <a:solidFill>
                  <a:schemeClr val="dk1"/>
                </a:solidFill>
                <a:latin typeface="Yeseva One"/>
                <a:ea typeface="Yeseva One"/>
                <a:cs typeface="Yeseva One"/>
                <a:sym typeface="Yeseva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○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■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○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■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●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○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oppins"/>
              <a:buChar char="■"/>
              <a:defRPr sz="12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Relationship Id="rId4" Type="http://schemas.openxmlformats.org/officeDocument/2006/relationships/image" Target="../media/image22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7" Type="http://schemas.openxmlformats.org/officeDocument/2006/relationships/image" Target="../media/image2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8.png"/><Relationship Id="rId4" Type="http://schemas.openxmlformats.org/officeDocument/2006/relationships/image" Target="../media/image2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0.png"/><Relationship Id="rId4" Type="http://schemas.openxmlformats.org/officeDocument/2006/relationships/image" Target="../media/image29.png"/><Relationship Id="rId5" Type="http://schemas.openxmlformats.org/officeDocument/2006/relationships/image" Target="../media/image2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0.png"/><Relationship Id="rId4" Type="http://schemas.openxmlformats.org/officeDocument/2006/relationships/image" Target="../media/image32.png"/><Relationship Id="rId5" Type="http://schemas.openxmlformats.org/officeDocument/2006/relationships/image" Target="../media/image3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1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Relationship Id="rId4" Type="http://schemas.openxmlformats.org/officeDocument/2006/relationships/image" Target="../media/image2.png"/><Relationship Id="rId5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9.png"/><Relationship Id="rId4" Type="http://schemas.openxmlformats.org/officeDocument/2006/relationships/image" Target="../media/image12.png"/><Relationship Id="rId5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17.png"/><Relationship Id="rId5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4"/>
          <p:cNvSpPr txBox="1"/>
          <p:nvPr>
            <p:ph type="ctrTitle"/>
          </p:nvPr>
        </p:nvSpPr>
        <p:spPr>
          <a:xfrm>
            <a:off x="1810200" y="1050506"/>
            <a:ext cx="5527800" cy="26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AIML CA2</a:t>
            </a:r>
            <a:endParaRPr>
              <a:solidFill>
                <a:schemeClr val="accent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</a:rPr>
              <a:t>Time Series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36" name="Google Shape;336;p24"/>
          <p:cNvSpPr txBox="1"/>
          <p:nvPr>
            <p:ph idx="1" type="subTitle"/>
          </p:nvPr>
        </p:nvSpPr>
        <p:spPr>
          <a:xfrm>
            <a:off x="1806000" y="3617194"/>
            <a:ext cx="55320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 Yu Yang Ian 2201874 DAAA/FT/2A/02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33"/>
          <p:cNvSpPr txBox="1"/>
          <p:nvPr>
            <p:ph idx="1" type="subTitle"/>
          </p:nvPr>
        </p:nvSpPr>
        <p:spPr>
          <a:xfrm>
            <a:off x="2424600" y="3299225"/>
            <a:ext cx="4294800" cy="8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Scoring Techniques: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MAPE: Moving Absolute Percentage Error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AIC: Akaike Information Criterion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BIC: </a:t>
            </a:r>
            <a:r>
              <a:rPr lang="en"/>
              <a:t>Bayesian</a:t>
            </a:r>
            <a:r>
              <a:rPr lang="en"/>
              <a:t> Information Criterion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ARIMA outperforms Holt Winters for Gas and Water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Holt Winters outperforms SARIMAX in Electricity</a:t>
            </a:r>
            <a:endParaRPr/>
          </a:p>
        </p:txBody>
      </p:sp>
      <p:sp>
        <p:nvSpPr>
          <p:cNvPr id="446" name="Google Shape;446;p3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Evaluation</a:t>
            </a:r>
            <a:endParaRPr/>
          </a:p>
        </p:txBody>
      </p:sp>
      <p:grpSp>
        <p:nvGrpSpPr>
          <p:cNvPr id="447" name="Google Shape;447;p33"/>
          <p:cNvGrpSpPr/>
          <p:nvPr/>
        </p:nvGrpSpPr>
        <p:grpSpPr>
          <a:xfrm>
            <a:off x="304800" y="2342525"/>
            <a:ext cx="8839201" cy="900725"/>
            <a:chOff x="304800" y="2342525"/>
            <a:chExt cx="8839201" cy="900725"/>
          </a:xfrm>
        </p:grpSpPr>
        <p:pic>
          <p:nvPicPr>
            <p:cNvPr id="448" name="Google Shape;448;p3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304800" y="2342525"/>
              <a:ext cx="8839201" cy="89625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49" name="Google Shape;449;p33"/>
            <p:cNvSpPr/>
            <p:nvPr/>
          </p:nvSpPr>
          <p:spPr>
            <a:xfrm>
              <a:off x="3090675" y="2350450"/>
              <a:ext cx="1038000" cy="8928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3"/>
            <p:cNvSpPr/>
            <p:nvPr/>
          </p:nvSpPr>
          <p:spPr>
            <a:xfrm>
              <a:off x="5067175" y="2350450"/>
              <a:ext cx="923400" cy="8928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3"/>
            <p:cNvSpPr/>
            <p:nvPr/>
          </p:nvSpPr>
          <p:spPr>
            <a:xfrm>
              <a:off x="5990575" y="2344250"/>
              <a:ext cx="3153300" cy="892800"/>
            </a:xfrm>
            <a:prstGeom prst="roundRect">
              <a:avLst>
                <a:gd fmla="val 16667" name="adj"/>
              </a:avLst>
            </a:prstGeom>
            <a:noFill/>
            <a:ln cap="flat" cmpd="sng" w="19050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2" name="Google Shape;452;p33"/>
          <p:cNvSpPr txBox="1"/>
          <p:nvPr>
            <p:ph idx="1" type="subTitle"/>
          </p:nvPr>
        </p:nvSpPr>
        <p:spPr>
          <a:xfrm>
            <a:off x="427500" y="1017725"/>
            <a:ext cx="8593800" cy="8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modelled all consumption types by Holt Winters Exponential Smoothing,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ARIMA (Gas/ Water) SARIMAX (Electricity)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Seasonality = 12 (data based on years)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4"/>
          <p:cNvSpPr txBox="1"/>
          <p:nvPr>
            <p:ph idx="1" type="subTitle"/>
          </p:nvPr>
        </p:nvSpPr>
        <p:spPr>
          <a:xfrm>
            <a:off x="3700400" y="1801000"/>
            <a:ext cx="2702400" cy="183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Based on MAPE, AIC, and BIC, Holt Winters performed the best for all 3 consumption types.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Thus I will pick Holt Winters for all 3 consumption types as my model of preference</a:t>
            </a:r>
            <a:endParaRPr sz="1400"/>
          </a:p>
        </p:txBody>
      </p:sp>
      <p:sp>
        <p:nvSpPr>
          <p:cNvPr id="458" name="Google Shape;458;p34"/>
          <p:cNvSpPr txBox="1"/>
          <p:nvPr>
            <p:ph type="title"/>
          </p:nvPr>
        </p:nvSpPr>
        <p:spPr>
          <a:xfrm>
            <a:off x="720000" y="11687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Hyper Tuning</a:t>
            </a:r>
            <a:endParaRPr/>
          </a:p>
        </p:txBody>
      </p:sp>
      <p:pic>
        <p:nvPicPr>
          <p:cNvPr id="459" name="Google Shape;45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7300" y="716225"/>
            <a:ext cx="5848350" cy="100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0" name="Google Shape;460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388" y="3729175"/>
            <a:ext cx="7077075" cy="108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1" name="Google Shape;461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2400" y="2960800"/>
            <a:ext cx="3197170" cy="768381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56775" y="1725875"/>
            <a:ext cx="2428875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Google Shape;463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556775" y="2411675"/>
            <a:ext cx="2428875" cy="956830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34"/>
          <p:cNvSpPr/>
          <p:nvPr/>
        </p:nvSpPr>
        <p:spPr>
          <a:xfrm>
            <a:off x="2457275" y="3746975"/>
            <a:ext cx="2434500" cy="10836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35"/>
          <p:cNvSpPr txBox="1"/>
          <p:nvPr>
            <p:ph idx="1" type="subTitle"/>
          </p:nvPr>
        </p:nvSpPr>
        <p:spPr>
          <a:xfrm>
            <a:off x="4945074" y="1170125"/>
            <a:ext cx="3927600" cy="24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RMSE: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A test score of 5.80.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In context of the Gas Consumption data having a mean of 23, the RMSE score is decent. 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MAPE: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A test score of 19.83%.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The error is 19.83%. This is an acceptable score.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70" name="Google Shape;470;p3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GAS</a:t>
            </a:r>
            <a:endParaRPr/>
          </a:p>
        </p:txBody>
      </p:sp>
      <p:pic>
        <p:nvPicPr>
          <p:cNvPr id="471" name="Google Shape;47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1600" y="1124350"/>
            <a:ext cx="4086275" cy="2649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472" name="Google Shape;47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1600" y="3773478"/>
            <a:ext cx="4960574" cy="8305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6"/>
          <p:cNvSpPr txBox="1"/>
          <p:nvPr>
            <p:ph idx="1" type="subTitle"/>
          </p:nvPr>
        </p:nvSpPr>
        <p:spPr>
          <a:xfrm>
            <a:off x="5357173" y="1311675"/>
            <a:ext cx="3569100" cy="24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RMSE: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A test score of 34.32.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In context of the </a:t>
            </a:r>
            <a:r>
              <a:rPr lang="en" sz="1400"/>
              <a:t>Electricity</a:t>
            </a:r>
            <a:r>
              <a:rPr lang="en" sz="1400"/>
              <a:t> Consumption data having a mean of 888, the RMSE score is excellent.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MAPE: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A test score of 2.30%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This is a near perfect score.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78" name="Google Shape;478;p3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Electricity</a:t>
            </a:r>
            <a:endParaRPr/>
          </a:p>
        </p:txBody>
      </p:sp>
      <p:grpSp>
        <p:nvGrpSpPr>
          <p:cNvPr id="479" name="Google Shape;479;p36"/>
          <p:cNvGrpSpPr/>
          <p:nvPr/>
        </p:nvGrpSpPr>
        <p:grpSpPr>
          <a:xfrm>
            <a:off x="518694" y="3833924"/>
            <a:ext cx="5540407" cy="897633"/>
            <a:chOff x="152400" y="3937500"/>
            <a:chExt cx="4381500" cy="784850"/>
          </a:xfrm>
        </p:grpSpPr>
        <p:pic>
          <p:nvPicPr>
            <p:cNvPr id="480" name="Google Shape;480;p3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2400" y="3937500"/>
              <a:ext cx="4381500" cy="2571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1" name="Google Shape;481;p36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52400" y="4194675"/>
              <a:ext cx="4381500" cy="52767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82" name="Google Shape;482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8700" y="1139600"/>
            <a:ext cx="4564052" cy="26941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37"/>
          <p:cNvSpPr txBox="1"/>
          <p:nvPr>
            <p:ph idx="1" type="subTitle"/>
          </p:nvPr>
        </p:nvSpPr>
        <p:spPr>
          <a:xfrm>
            <a:off x="5257973" y="1256850"/>
            <a:ext cx="3683400" cy="24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RMSE: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A test score of 103.45.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n context of the Water Consumption data having a mean of 484, the RMSE score is decent.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/>
              <a:t>MAPE:</a:t>
            </a:r>
            <a:endParaRPr b="1"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A test score of 18.56%.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400"/>
              <a:t>This is an acceptable score.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</p:txBody>
      </p:sp>
      <p:sp>
        <p:nvSpPr>
          <p:cNvPr id="488" name="Google Shape;488;p3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</a:t>
            </a:r>
            <a:endParaRPr/>
          </a:p>
        </p:txBody>
      </p:sp>
      <p:grpSp>
        <p:nvGrpSpPr>
          <p:cNvPr id="489" name="Google Shape;489;p37"/>
          <p:cNvGrpSpPr/>
          <p:nvPr/>
        </p:nvGrpSpPr>
        <p:grpSpPr>
          <a:xfrm>
            <a:off x="648450" y="3808746"/>
            <a:ext cx="5624488" cy="892283"/>
            <a:chOff x="152400" y="3937500"/>
            <a:chExt cx="4386250" cy="741900"/>
          </a:xfrm>
        </p:grpSpPr>
        <p:pic>
          <p:nvPicPr>
            <p:cNvPr id="490" name="Google Shape;490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52400" y="3937500"/>
              <a:ext cx="4381500" cy="2571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1" name="Google Shape;491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57150" y="4194675"/>
              <a:ext cx="4381500" cy="484725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92" name="Google Shape;492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8450" y="1131750"/>
            <a:ext cx="4330906" cy="26768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5"/>
          <p:cNvSpPr txBox="1"/>
          <p:nvPr>
            <p:ph idx="4" type="subTitle"/>
          </p:nvPr>
        </p:nvSpPr>
        <p:spPr>
          <a:xfrm>
            <a:off x="3319213" y="1414726"/>
            <a:ext cx="2505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Time Series</a:t>
            </a:r>
            <a:endParaRPr sz="1900"/>
          </a:p>
        </p:txBody>
      </p:sp>
      <p:sp>
        <p:nvSpPr>
          <p:cNvPr id="342" name="Google Shape;342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Objectives</a:t>
            </a:r>
            <a:endParaRPr/>
          </a:p>
        </p:txBody>
      </p:sp>
      <p:sp>
        <p:nvSpPr>
          <p:cNvPr id="343" name="Google Shape;343;p25"/>
          <p:cNvSpPr txBox="1"/>
          <p:nvPr>
            <p:ph idx="1" type="subTitle"/>
          </p:nvPr>
        </p:nvSpPr>
        <p:spPr>
          <a:xfrm>
            <a:off x="47475" y="1677200"/>
            <a:ext cx="9049200" cy="4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 goal is to develop a Time series model that can accurately predict and forecast values on consumption.</a:t>
            </a:r>
            <a:endParaRPr sz="1400"/>
          </a:p>
        </p:txBody>
      </p:sp>
      <p:grpSp>
        <p:nvGrpSpPr>
          <p:cNvPr id="344" name="Google Shape;344;p25"/>
          <p:cNvGrpSpPr/>
          <p:nvPr/>
        </p:nvGrpSpPr>
        <p:grpSpPr>
          <a:xfrm>
            <a:off x="4373503" y="1017737"/>
            <a:ext cx="396985" cy="396985"/>
            <a:chOff x="5590965" y="1200712"/>
            <a:chExt cx="396985" cy="396985"/>
          </a:xfrm>
        </p:grpSpPr>
        <p:sp>
          <p:nvSpPr>
            <p:cNvPr id="345" name="Google Shape;345;p25"/>
            <p:cNvSpPr/>
            <p:nvPr/>
          </p:nvSpPr>
          <p:spPr>
            <a:xfrm>
              <a:off x="5683230" y="1200712"/>
              <a:ext cx="212456" cy="174240"/>
            </a:xfrm>
            <a:custGeom>
              <a:rect b="b" l="l" r="r" t="t"/>
              <a:pathLst>
                <a:path extrusionOk="0" h="5216" w="6360">
                  <a:moveTo>
                    <a:pt x="3192" y="0"/>
                  </a:moveTo>
                  <a:cubicBezTo>
                    <a:pt x="1430" y="0"/>
                    <a:pt x="1" y="1429"/>
                    <a:pt x="1" y="3191"/>
                  </a:cubicBezTo>
                  <a:lnTo>
                    <a:pt x="1" y="5216"/>
                  </a:lnTo>
                  <a:lnTo>
                    <a:pt x="358" y="5216"/>
                  </a:lnTo>
                  <a:lnTo>
                    <a:pt x="358" y="3191"/>
                  </a:lnTo>
                  <a:cubicBezTo>
                    <a:pt x="358" y="1596"/>
                    <a:pt x="1620" y="358"/>
                    <a:pt x="3192" y="358"/>
                  </a:cubicBezTo>
                  <a:cubicBezTo>
                    <a:pt x="4764" y="358"/>
                    <a:pt x="6002" y="1644"/>
                    <a:pt x="6002" y="3191"/>
                  </a:cubicBezTo>
                  <a:lnTo>
                    <a:pt x="6002" y="5216"/>
                  </a:lnTo>
                  <a:lnTo>
                    <a:pt x="6359" y="5216"/>
                  </a:lnTo>
                  <a:lnTo>
                    <a:pt x="6359" y="3191"/>
                  </a:lnTo>
                  <a:cubicBezTo>
                    <a:pt x="6359" y="1429"/>
                    <a:pt x="4930" y="0"/>
                    <a:pt x="31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25"/>
            <p:cNvSpPr/>
            <p:nvPr/>
          </p:nvSpPr>
          <p:spPr>
            <a:xfrm>
              <a:off x="5706313" y="1222993"/>
              <a:ext cx="167092" cy="152761"/>
            </a:xfrm>
            <a:custGeom>
              <a:rect b="b" l="l" r="r" t="t"/>
              <a:pathLst>
                <a:path extrusionOk="0" h="4573" w="5002">
                  <a:moveTo>
                    <a:pt x="2310" y="357"/>
                  </a:moveTo>
                  <a:lnTo>
                    <a:pt x="2310" y="2262"/>
                  </a:lnTo>
                  <a:lnTo>
                    <a:pt x="334" y="2262"/>
                  </a:lnTo>
                  <a:cubicBezTo>
                    <a:pt x="453" y="1238"/>
                    <a:pt x="1263" y="429"/>
                    <a:pt x="2310" y="357"/>
                  </a:cubicBezTo>
                  <a:close/>
                  <a:moveTo>
                    <a:pt x="2668" y="357"/>
                  </a:moveTo>
                  <a:cubicBezTo>
                    <a:pt x="3692" y="429"/>
                    <a:pt x="4525" y="1238"/>
                    <a:pt x="4644" y="2262"/>
                  </a:cubicBezTo>
                  <a:lnTo>
                    <a:pt x="2668" y="2262"/>
                  </a:lnTo>
                  <a:lnTo>
                    <a:pt x="2668" y="357"/>
                  </a:lnTo>
                  <a:close/>
                  <a:moveTo>
                    <a:pt x="2501" y="0"/>
                  </a:moveTo>
                  <a:cubicBezTo>
                    <a:pt x="1120" y="0"/>
                    <a:pt x="0" y="1119"/>
                    <a:pt x="0" y="2501"/>
                  </a:cubicBezTo>
                  <a:lnTo>
                    <a:pt x="0" y="4572"/>
                  </a:lnTo>
                  <a:lnTo>
                    <a:pt x="358" y="4572"/>
                  </a:lnTo>
                  <a:lnTo>
                    <a:pt x="358" y="2620"/>
                  </a:lnTo>
                  <a:lnTo>
                    <a:pt x="2310" y="2620"/>
                  </a:lnTo>
                  <a:lnTo>
                    <a:pt x="2310" y="4572"/>
                  </a:lnTo>
                  <a:lnTo>
                    <a:pt x="2668" y="4572"/>
                  </a:lnTo>
                  <a:lnTo>
                    <a:pt x="2668" y="2620"/>
                  </a:lnTo>
                  <a:lnTo>
                    <a:pt x="4644" y="2620"/>
                  </a:lnTo>
                  <a:lnTo>
                    <a:pt x="4644" y="4572"/>
                  </a:lnTo>
                  <a:lnTo>
                    <a:pt x="5001" y="4572"/>
                  </a:lnTo>
                  <a:lnTo>
                    <a:pt x="5001" y="2501"/>
                  </a:lnTo>
                  <a:cubicBezTo>
                    <a:pt x="5001" y="1096"/>
                    <a:pt x="3858" y="0"/>
                    <a:pt x="25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25"/>
            <p:cNvSpPr/>
            <p:nvPr/>
          </p:nvSpPr>
          <p:spPr>
            <a:xfrm>
              <a:off x="5590965" y="1386077"/>
              <a:ext cx="396183" cy="211621"/>
            </a:xfrm>
            <a:custGeom>
              <a:rect b="b" l="l" r="r" t="t"/>
              <a:pathLst>
                <a:path extrusionOk="0" h="6335" w="11860">
                  <a:moveTo>
                    <a:pt x="8621" y="310"/>
                  </a:moveTo>
                  <a:lnTo>
                    <a:pt x="8621" y="786"/>
                  </a:lnTo>
                  <a:cubicBezTo>
                    <a:pt x="8621" y="881"/>
                    <a:pt x="8526" y="976"/>
                    <a:pt x="8454" y="976"/>
                  </a:cubicBezTo>
                  <a:cubicBezTo>
                    <a:pt x="8359" y="976"/>
                    <a:pt x="8264" y="881"/>
                    <a:pt x="8264" y="786"/>
                  </a:cubicBezTo>
                  <a:lnTo>
                    <a:pt x="8264" y="310"/>
                  </a:lnTo>
                  <a:close/>
                  <a:moveTo>
                    <a:pt x="1120" y="357"/>
                  </a:moveTo>
                  <a:lnTo>
                    <a:pt x="1120" y="834"/>
                  </a:lnTo>
                  <a:cubicBezTo>
                    <a:pt x="1120" y="905"/>
                    <a:pt x="1024" y="1000"/>
                    <a:pt x="929" y="1000"/>
                  </a:cubicBezTo>
                  <a:cubicBezTo>
                    <a:pt x="858" y="1000"/>
                    <a:pt x="762" y="905"/>
                    <a:pt x="762" y="834"/>
                  </a:cubicBezTo>
                  <a:lnTo>
                    <a:pt x="762" y="357"/>
                  </a:lnTo>
                  <a:close/>
                  <a:moveTo>
                    <a:pt x="3644" y="357"/>
                  </a:moveTo>
                  <a:lnTo>
                    <a:pt x="3644" y="834"/>
                  </a:lnTo>
                  <a:cubicBezTo>
                    <a:pt x="3644" y="905"/>
                    <a:pt x="3572" y="1000"/>
                    <a:pt x="3477" y="1000"/>
                  </a:cubicBezTo>
                  <a:cubicBezTo>
                    <a:pt x="3358" y="1000"/>
                    <a:pt x="3287" y="905"/>
                    <a:pt x="3287" y="834"/>
                  </a:cubicBezTo>
                  <a:lnTo>
                    <a:pt x="3287" y="357"/>
                  </a:lnTo>
                  <a:close/>
                  <a:moveTo>
                    <a:pt x="6121" y="357"/>
                  </a:moveTo>
                  <a:lnTo>
                    <a:pt x="6121" y="834"/>
                  </a:lnTo>
                  <a:cubicBezTo>
                    <a:pt x="6121" y="905"/>
                    <a:pt x="6025" y="1000"/>
                    <a:pt x="5954" y="1000"/>
                  </a:cubicBezTo>
                  <a:cubicBezTo>
                    <a:pt x="5859" y="1000"/>
                    <a:pt x="5763" y="905"/>
                    <a:pt x="5763" y="834"/>
                  </a:cubicBezTo>
                  <a:lnTo>
                    <a:pt x="5763" y="357"/>
                  </a:lnTo>
                  <a:close/>
                  <a:moveTo>
                    <a:pt x="11122" y="357"/>
                  </a:moveTo>
                  <a:lnTo>
                    <a:pt x="11122" y="834"/>
                  </a:lnTo>
                  <a:cubicBezTo>
                    <a:pt x="11122" y="905"/>
                    <a:pt x="11026" y="1000"/>
                    <a:pt x="10955" y="1000"/>
                  </a:cubicBezTo>
                  <a:cubicBezTo>
                    <a:pt x="10836" y="1000"/>
                    <a:pt x="10764" y="905"/>
                    <a:pt x="10764" y="834"/>
                  </a:cubicBezTo>
                  <a:lnTo>
                    <a:pt x="10764" y="357"/>
                  </a:lnTo>
                  <a:close/>
                  <a:moveTo>
                    <a:pt x="977" y="2548"/>
                  </a:moveTo>
                  <a:lnTo>
                    <a:pt x="1215" y="3596"/>
                  </a:lnTo>
                  <a:cubicBezTo>
                    <a:pt x="1239" y="3691"/>
                    <a:pt x="1215" y="3763"/>
                    <a:pt x="1191" y="3834"/>
                  </a:cubicBezTo>
                  <a:cubicBezTo>
                    <a:pt x="1120" y="3882"/>
                    <a:pt x="1072" y="3929"/>
                    <a:pt x="977" y="3929"/>
                  </a:cubicBezTo>
                  <a:cubicBezTo>
                    <a:pt x="881" y="3929"/>
                    <a:pt x="810" y="3882"/>
                    <a:pt x="762" y="3834"/>
                  </a:cubicBezTo>
                  <a:cubicBezTo>
                    <a:pt x="691" y="3763"/>
                    <a:pt x="691" y="3691"/>
                    <a:pt x="738" y="3596"/>
                  </a:cubicBezTo>
                  <a:lnTo>
                    <a:pt x="977" y="2548"/>
                  </a:lnTo>
                  <a:close/>
                  <a:moveTo>
                    <a:pt x="3430" y="2548"/>
                  </a:moveTo>
                  <a:lnTo>
                    <a:pt x="3691" y="3596"/>
                  </a:lnTo>
                  <a:cubicBezTo>
                    <a:pt x="3715" y="3691"/>
                    <a:pt x="3691" y="3763"/>
                    <a:pt x="3644" y="3834"/>
                  </a:cubicBezTo>
                  <a:cubicBezTo>
                    <a:pt x="3596" y="3882"/>
                    <a:pt x="3525" y="3929"/>
                    <a:pt x="3430" y="3929"/>
                  </a:cubicBezTo>
                  <a:cubicBezTo>
                    <a:pt x="3358" y="3929"/>
                    <a:pt x="3287" y="3882"/>
                    <a:pt x="3239" y="3834"/>
                  </a:cubicBezTo>
                  <a:cubicBezTo>
                    <a:pt x="3168" y="3763"/>
                    <a:pt x="3168" y="3691"/>
                    <a:pt x="3191" y="3596"/>
                  </a:cubicBezTo>
                  <a:lnTo>
                    <a:pt x="3430" y="2548"/>
                  </a:lnTo>
                  <a:close/>
                  <a:moveTo>
                    <a:pt x="5930" y="2548"/>
                  </a:moveTo>
                  <a:lnTo>
                    <a:pt x="6168" y="3596"/>
                  </a:lnTo>
                  <a:cubicBezTo>
                    <a:pt x="6216" y="3691"/>
                    <a:pt x="6168" y="3763"/>
                    <a:pt x="6144" y="3834"/>
                  </a:cubicBezTo>
                  <a:cubicBezTo>
                    <a:pt x="6097" y="3882"/>
                    <a:pt x="6025" y="3929"/>
                    <a:pt x="5930" y="3929"/>
                  </a:cubicBezTo>
                  <a:cubicBezTo>
                    <a:pt x="5859" y="3929"/>
                    <a:pt x="5787" y="3882"/>
                    <a:pt x="5740" y="3834"/>
                  </a:cubicBezTo>
                  <a:cubicBezTo>
                    <a:pt x="5668" y="3763"/>
                    <a:pt x="5668" y="3691"/>
                    <a:pt x="5692" y="3596"/>
                  </a:cubicBezTo>
                  <a:lnTo>
                    <a:pt x="5930" y="2548"/>
                  </a:lnTo>
                  <a:close/>
                  <a:moveTo>
                    <a:pt x="8431" y="2548"/>
                  </a:moveTo>
                  <a:lnTo>
                    <a:pt x="8693" y="3596"/>
                  </a:lnTo>
                  <a:cubicBezTo>
                    <a:pt x="8716" y="3691"/>
                    <a:pt x="8693" y="3763"/>
                    <a:pt x="8645" y="3834"/>
                  </a:cubicBezTo>
                  <a:cubicBezTo>
                    <a:pt x="8597" y="3882"/>
                    <a:pt x="8526" y="3929"/>
                    <a:pt x="8454" y="3929"/>
                  </a:cubicBezTo>
                  <a:cubicBezTo>
                    <a:pt x="8359" y="3929"/>
                    <a:pt x="8288" y="3882"/>
                    <a:pt x="8240" y="3834"/>
                  </a:cubicBezTo>
                  <a:cubicBezTo>
                    <a:pt x="8169" y="3763"/>
                    <a:pt x="8169" y="3691"/>
                    <a:pt x="8192" y="3596"/>
                  </a:cubicBezTo>
                  <a:lnTo>
                    <a:pt x="8431" y="2548"/>
                  </a:lnTo>
                  <a:close/>
                  <a:moveTo>
                    <a:pt x="10931" y="2548"/>
                  </a:moveTo>
                  <a:lnTo>
                    <a:pt x="11193" y="3596"/>
                  </a:lnTo>
                  <a:cubicBezTo>
                    <a:pt x="11217" y="3691"/>
                    <a:pt x="11193" y="3763"/>
                    <a:pt x="11145" y="3834"/>
                  </a:cubicBezTo>
                  <a:cubicBezTo>
                    <a:pt x="11098" y="3882"/>
                    <a:pt x="11026" y="3929"/>
                    <a:pt x="10931" y="3929"/>
                  </a:cubicBezTo>
                  <a:cubicBezTo>
                    <a:pt x="10860" y="3929"/>
                    <a:pt x="10788" y="3882"/>
                    <a:pt x="10741" y="3834"/>
                  </a:cubicBezTo>
                  <a:cubicBezTo>
                    <a:pt x="10669" y="3763"/>
                    <a:pt x="10669" y="3691"/>
                    <a:pt x="10693" y="3596"/>
                  </a:cubicBezTo>
                  <a:lnTo>
                    <a:pt x="10931" y="2548"/>
                  </a:lnTo>
                  <a:close/>
                  <a:moveTo>
                    <a:pt x="977" y="4882"/>
                  </a:moveTo>
                  <a:cubicBezTo>
                    <a:pt x="1096" y="4882"/>
                    <a:pt x="1191" y="4953"/>
                    <a:pt x="1191" y="5073"/>
                  </a:cubicBezTo>
                  <a:cubicBezTo>
                    <a:pt x="1191" y="5192"/>
                    <a:pt x="1096" y="5287"/>
                    <a:pt x="977" y="5287"/>
                  </a:cubicBezTo>
                  <a:cubicBezTo>
                    <a:pt x="858" y="5287"/>
                    <a:pt x="762" y="5192"/>
                    <a:pt x="762" y="5073"/>
                  </a:cubicBezTo>
                  <a:cubicBezTo>
                    <a:pt x="762" y="4953"/>
                    <a:pt x="858" y="4882"/>
                    <a:pt x="977" y="4882"/>
                  </a:cubicBezTo>
                  <a:close/>
                  <a:moveTo>
                    <a:pt x="3477" y="4882"/>
                  </a:moveTo>
                  <a:cubicBezTo>
                    <a:pt x="3572" y="4882"/>
                    <a:pt x="3691" y="4953"/>
                    <a:pt x="3691" y="5073"/>
                  </a:cubicBezTo>
                  <a:cubicBezTo>
                    <a:pt x="3691" y="5192"/>
                    <a:pt x="3596" y="5287"/>
                    <a:pt x="3477" y="5287"/>
                  </a:cubicBezTo>
                  <a:cubicBezTo>
                    <a:pt x="3358" y="5287"/>
                    <a:pt x="3263" y="5192"/>
                    <a:pt x="3263" y="5073"/>
                  </a:cubicBezTo>
                  <a:cubicBezTo>
                    <a:pt x="3263" y="4953"/>
                    <a:pt x="3358" y="4882"/>
                    <a:pt x="3477" y="4882"/>
                  </a:cubicBezTo>
                  <a:close/>
                  <a:moveTo>
                    <a:pt x="5954" y="4882"/>
                  </a:moveTo>
                  <a:cubicBezTo>
                    <a:pt x="6073" y="4882"/>
                    <a:pt x="6144" y="4953"/>
                    <a:pt x="6144" y="5073"/>
                  </a:cubicBezTo>
                  <a:cubicBezTo>
                    <a:pt x="6144" y="5192"/>
                    <a:pt x="6073" y="5287"/>
                    <a:pt x="5954" y="5287"/>
                  </a:cubicBezTo>
                  <a:cubicBezTo>
                    <a:pt x="5835" y="5287"/>
                    <a:pt x="5740" y="5192"/>
                    <a:pt x="5740" y="5073"/>
                  </a:cubicBezTo>
                  <a:cubicBezTo>
                    <a:pt x="5740" y="4953"/>
                    <a:pt x="5811" y="4882"/>
                    <a:pt x="5954" y="4882"/>
                  </a:cubicBezTo>
                  <a:close/>
                  <a:moveTo>
                    <a:pt x="8454" y="4882"/>
                  </a:moveTo>
                  <a:cubicBezTo>
                    <a:pt x="8550" y="4882"/>
                    <a:pt x="8645" y="4953"/>
                    <a:pt x="8645" y="5073"/>
                  </a:cubicBezTo>
                  <a:cubicBezTo>
                    <a:pt x="8645" y="5192"/>
                    <a:pt x="8573" y="5287"/>
                    <a:pt x="8454" y="5287"/>
                  </a:cubicBezTo>
                  <a:cubicBezTo>
                    <a:pt x="8335" y="5287"/>
                    <a:pt x="8240" y="5192"/>
                    <a:pt x="8240" y="5073"/>
                  </a:cubicBezTo>
                  <a:cubicBezTo>
                    <a:pt x="8240" y="4953"/>
                    <a:pt x="8312" y="4882"/>
                    <a:pt x="8454" y="4882"/>
                  </a:cubicBezTo>
                  <a:close/>
                  <a:moveTo>
                    <a:pt x="10931" y="4882"/>
                  </a:moveTo>
                  <a:cubicBezTo>
                    <a:pt x="11074" y="4882"/>
                    <a:pt x="11145" y="4953"/>
                    <a:pt x="11145" y="5073"/>
                  </a:cubicBezTo>
                  <a:cubicBezTo>
                    <a:pt x="11145" y="5192"/>
                    <a:pt x="11074" y="5287"/>
                    <a:pt x="10931" y="5287"/>
                  </a:cubicBezTo>
                  <a:cubicBezTo>
                    <a:pt x="10836" y="5287"/>
                    <a:pt x="10741" y="5192"/>
                    <a:pt x="10741" y="5073"/>
                  </a:cubicBezTo>
                  <a:cubicBezTo>
                    <a:pt x="10741" y="4953"/>
                    <a:pt x="10812" y="4882"/>
                    <a:pt x="10931" y="4882"/>
                  </a:cubicBezTo>
                  <a:close/>
                  <a:moveTo>
                    <a:pt x="0" y="0"/>
                  </a:moveTo>
                  <a:lnTo>
                    <a:pt x="0" y="357"/>
                  </a:lnTo>
                  <a:lnTo>
                    <a:pt x="405" y="357"/>
                  </a:lnTo>
                  <a:lnTo>
                    <a:pt x="405" y="834"/>
                  </a:lnTo>
                  <a:cubicBezTo>
                    <a:pt x="405" y="1072"/>
                    <a:pt x="548" y="1238"/>
                    <a:pt x="762" y="1334"/>
                  </a:cubicBezTo>
                  <a:lnTo>
                    <a:pt x="762" y="1810"/>
                  </a:lnTo>
                  <a:lnTo>
                    <a:pt x="381" y="3525"/>
                  </a:lnTo>
                  <a:cubicBezTo>
                    <a:pt x="310" y="3715"/>
                    <a:pt x="357" y="3929"/>
                    <a:pt x="477" y="4072"/>
                  </a:cubicBezTo>
                  <a:cubicBezTo>
                    <a:pt x="548" y="4191"/>
                    <a:pt x="643" y="4239"/>
                    <a:pt x="762" y="4287"/>
                  </a:cubicBezTo>
                  <a:lnTo>
                    <a:pt x="762" y="4549"/>
                  </a:lnTo>
                  <a:cubicBezTo>
                    <a:pt x="524" y="4596"/>
                    <a:pt x="381" y="4834"/>
                    <a:pt x="381" y="5073"/>
                  </a:cubicBezTo>
                  <a:cubicBezTo>
                    <a:pt x="381" y="5311"/>
                    <a:pt x="548" y="5549"/>
                    <a:pt x="762" y="5620"/>
                  </a:cubicBezTo>
                  <a:lnTo>
                    <a:pt x="762" y="5977"/>
                  </a:lnTo>
                  <a:lnTo>
                    <a:pt x="596" y="5977"/>
                  </a:lnTo>
                  <a:lnTo>
                    <a:pt x="596" y="6335"/>
                  </a:lnTo>
                  <a:lnTo>
                    <a:pt x="1262" y="6335"/>
                  </a:lnTo>
                  <a:lnTo>
                    <a:pt x="1262" y="5977"/>
                  </a:lnTo>
                  <a:lnTo>
                    <a:pt x="1096" y="5977"/>
                  </a:lnTo>
                  <a:lnTo>
                    <a:pt x="1096" y="5620"/>
                  </a:lnTo>
                  <a:cubicBezTo>
                    <a:pt x="1334" y="5549"/>
                    <a:pt x="1477" y="5311"/>
                    <a:pt x="1477" y="5073"/>
                  </a:cubicBezTo>
                  <a:cubicBezTo>
                    <a:pt x="1477" y="4834"/>
                    <a:pt x="1286" y="4596"/>
                    <a:pt x="1096" y="4549"/>
                  </a:cubicBezTo>
                  <a:lnTo>
                    <a:pt x="1096" y="4287"/>
                  </a:lnTo>
                  <a:cubicBezTo>
                    <a:pt x="1215" y="4239"/>
                    <a:pt x="1334" y="4168"/>
                    <a:pt x="1381" y="4072"/>
                  </a:cubicBezTo>
                  <a:cubicBezTo>
                    <a:pt x="1501" y="3929"/>
                    <a:pt x="1524" y="3715"/>
                    <a:pt x="1477" y="3525"/>
                  </a:cubicBezTo>
                  <a:lnTo>
                    <a:pt x="1096" y="1810"/>
                  </a:lnTo>
                  <a:lnTo>
                    <a:pt x="1096" y="1310"/>
                  </a:lnTo>
                  <a:cubicBezTo>
                    <a:pt x="1310" y="1238"/>
                    <a:pt x="1453" y="1024"/>
                    <a:pt x="1453" y="786"/>
                  </a:cubicBezTo>
                  <a:lnTo>
                    <a:pt x="1453" y="310"/>
                  </a:lnTo>
                  <a:lnTo>
                    <a:pt x="2906" y="310"/>
                  </a:lnTo>
                  <a:lnTo>
                    <a:pt x="2906" y="786"/>
                  </a:lnTo>
                  <a:cubicBezTo>
                    <a:pt x="2906" y="1024"/>
                    <a:pt x="3049" y="1215"/>
                    <a:pt x="3263" y="1310"/>
                  </a:cubicBezTo>
                  <a:lnTo>
                    <a:pt x="3263" y="1786"/>
                  </a:lnTo>
                  <a:lnTo>
                    <a:pt x="2882" y="3501"/>
                  </a:lnTo>
                  <a:cubicBezTo>
                    <a:pt x="2810" y="3691"/>
                    <a:pt x="2858" y="3882"/>
                    <a:pt x="2977" y="4049"/>
                  </a:cubicBezTo>
                  <a:cubicBezTo>
                    <a:pt x="3049" y="4168"/>
                    <a:pt x="3144" y="4215"/>
                    <a:pt x="3263" y="4239"/>
                  </a:cubicBezTo>
                  <a:lnTo>
                    <a:pt x="3263" y="4525"/>
                  </a:lnTo>
                  <a:cubicBezTo>
                    <a:pt x="3025" y="4572"/>
                    <a:pt x="2882" y="4811"/>
                    <a:pt x="2882" y="5049"/>
                  </a:cubicBezTo>
                  <a:cubicBezTo>
                    <a:pt x="2882" y="5287"/>
                    <a:pt x="3049" y="5525"/>
                    <a:pt x="3263" y="5596"/>
                  </a:cubicBezTo>
                  <a:lnTo>
                    <a:pt x="3263" y="5954"/>
                  </a:lnTo>
                  <a:lnTo>
                    <a:pt x="3096" y="5954"/>
                  </a:lnTo>
                  <a:lnTo>
                    <a:pt x="3096" y="6311"/>
                  </a:lnTo>
                  <a:lnTo>
                    <a:pt x="3763" y="6311"/>
                  </a:lnTo>
                  <a:lnTo>
                    <a:pt x="3763" y="5954"/>
                  </a:lnTo>
                  <a:lnTo>
                    <a:pt x="3596" y="5954"/>
                  </a:lnTo>
                  <a:lnTo>
                    <a:pt x="3596" y="5596"/>
                  </a:lnTo>
                  <a:cubicBezTo>
                    <a:pt x="3834" y="5525"/>
                    <a:pt x="3977" y="5287"/>
                    <a:pt x="3977" y="5049"/>
                  </a:cubicBezTo>
                  <a:cubicBezTo>
                    <a:pt x="3977" y="4811"/>
                    <a:pt x="3787" y="4572"/>
                    <a:pt x="3596" y="4525"/>
                  </a:cubicBezTo>
                  <a:lnTo>
                    <a:pt x="3596" y="4239"/>
                  </a:lnTo>
                  <a:cubicBezTo>
                    <a:pt x="3715" y="4215"/>
                    <a:pt x="3834" y="4120"/>
                    <a:pt x="3882" y="4049"/>
                  </a:cubicBezTo>
                  <a:cubicBezTo>
                    <a:pt x="4001" y="3882"/>
                    <a:pt x="4025" y="3691"/>
                    <a:pt x="3977" y="3501"/>
                  </a:cubicBezTo>
                  <a:lnTo>
                    <a:pt x="3596" y="1786"/>
                  </a:lnTo>
                  <a:lnTo>
                    <a:pt x="3596" y="1310"/>
                  </a:lnTo>
                  <a:cubicBezTo>
                    <a:pt x="3787" y="1238"/>
                    <a:pt x="3953" y="1024"/>
                    <a:pt x="3953" y="786"/>
                  </a:cubicBezTo>
                  <a:lnTo>
                    <a:pt x="3953" y="310"/>
                  </a:lnTo>
                  <a:lnTo>
                    <a:pt x="5406" y="310"/>
                  </a:lnTo>
                  <a:lnTo>
                    <a:pt x="5406" y="786"/>
                  </a:lnTo>
                  <a:cubicBezTo>
                    <a:pt x="5406" y="1024"/>
                    <a:pt x="5549" y="1215"/>
                    <a:pt x="5763" y="1310"/>
                  </a:cubicBezTo>
                  <a:lnTo>
                    <a:pt x="5763" y="1786"/>
                  </a:lnTo>
                  <a:lnTo>
                    <a:pt x="5382" y="3501"/>
                  </a:lnTo>
                  <a:cubicBezTo>
                    <a:pt x="5311" y="3691"/>
                    <a:pt x="5359" y="3882"/>
                    <a:pt x="5478" y="4049"/>
                  </a:cubicBezTo>
                  <a:cubicBezTo>
                    <a:pt x="5549" y="4168"/>
                    <a:pt x="5644" y="4215"/>
                    <a:pt x="5763" y="4239"/>
                  </a:cubicBezTo>
                  <a:lnTo>
                    <a:pt x="5763" y="4525"/>
                  </a:lnTo>
                  <a:cubicBezTo>
                    <a:pt x="5525" y="4572"/>
                    <a:pt x="5382" y="4811"/>
                    <a:pt x="5382" y="5049"/>
                  </a:cubicBezTo>
                  <a:cubicBezTo>
                    <a:pt x="5382" y="5287"/>
                    <a:pt x="5549" y="5525"/>
                    <a:pt x="5763" y="5596"/>
                  </a:cubicBezTo>
                  <a:lnTo>
                    <a:pt x="5763" y="5954"/>
                  </a:lnTo>
                  <a:lnTo>
                    <a:pt x="5573" y="5954"/>
                  </a:lnTo>
                  <a:lnTo>
                    <a:pt x="5573" y="6311"/>
                  </a:lnTo>
                  <a:lnTo>
                    <a:pt x="6263" y="6311"/>
                  </a:lnTo>
                  <a:lnTo>
                    <a:pt x="6263" y="5954"/>
                  </a:lnTo>
                  <a:lnTo>
                    <a:pt x="6097" y="5954"/>
                  </a:lnTo>
                  <a:lnTo>
                    <a:pt x="6097" y="5596"/>
                  </a:lnTo>
                  <a:cubicBezTo>
                    <a:pt x="6335" y="5525"/>
                    <a:pt x="6478" y="5287"/>
                    <a:pt x="6478" y="5049"/>
                  </a:cubicBezTo>
                  <a:cubicBezTo>
                    <a:pt x="6478" y="4811"/>
                    <a:pt x="6287" y="4572"/>
                    <a:pt x="6097" y="4525"/>
                  </a:cubicBezTo>
                  <a:lnTo>
                    <a:pt x="6097" y="4239"/>
                  </a:lnTo>
                  <a:cubicBezTo>
                    <a:pt x="6216" y="4215"/>
                    <a:pt x="6335" y="4120"/>
                    <a:pt x="6383" y="4049"/>
                  </a:cubicBezTo>
                  <a:cubicBezTo>
                    <a:pt x="6502" y="3882"/>
                    <a:pt x="6525" y="3691"/>
                    <a:pt x="6478" y="3501"/>
                  </a:cubicBezTo>
                  <a:lnTo>
                    <a:pt x="6097" y="1786"/>
                  </a:lnTo>
                  <a:lnTo>
                    <a:pt x="6097" y="1310"/>
                  </a:lnTo>
                  <a:cubicBezTo>
                    <a:pt x="6287" y="1238"/>
                    <a:pt x="6454" y="1024"/>
                    <a:pt x="6454" y="786"/>
                  </a:cubicBezTo>
                  <a:lnTo>
                    <a:pt x="6454" y="310"/>
                  </a:lnTo>
                  <a:lnTo>
                    <a:pt x="7907" y="310"/>
                  </a:lnTo>
                  <a:lnTo>
                    <a:pt x="7907" y="786"/>
                  </a:lnTo>
                  <a:cubicBezTo>
                    <a:pt x="7907" y="1024"/>
                    <a:pt x="8050" y="1215"/>
                    <a:pt x="8264" y="1310"/>
                  </a:cubicBezTo>
                  <a:lnTo>
                    <a:pt x="8264" y="1786"/>
                  </a:lnTo>
                  <a:lnTo>
                    <a:pt x="7883" y="3501"/>
                  </a:lnTo>
                  <a:cubicBezTo>
                    <a:pt x="7811" y="3691"/>
                    <a:pt x="7859" y="3882"/>
                    <a:pt x="7954" y="4049"/>
                  </a:cubicBezTo>
                  <a:cubicBezTo>
                    <a:pt x="8050" y="4168"/>
                    <a:pt x="8145" y="4215"/>
                    <a:pt x="8264" y="4239"/>
                  </a:cubicBezTo>
                  <a:lnTo>
                    <a:pt x="8264" y="4525"/>
                  </a:lnTo>
                  <a:cubicBezTo>
                    <a:pt x="8026" y="4572"/>
                    <a:pt x="7883" y="4811"/>
                    <a:pt x="7883" y="5049"/>
                  </a:cubicBezTo>
                  <a:cubicBezTo>
                    <a:pt x="7883" y="5287"/>
                    <a:pt x="8050" y="5525"/>
                    <a:pt x="8264" y="5596"/>
                  </a:cubicBezTo>
                  <a:lnTo>
                    <a:pt x="8264" y="5954"/>
                  </a:lnTo>
                  <a:lnTo>
                    <a:pt x="8073" y="5954"/>
                  </a:lnTo>
                  <a:lnTo>
                    <a:pt x="8073" y="6311"/>
                  </a:lnTo>
                  <a:lnTo>
                    <a:pt x="8764" y="6311"/>
                  </a:lnTo>
                  <a:lnTo>
                    <a:pt x="8764" y="5954"/>
                  </a:lnTo>
                  <a:lnTo>
                    <a:pt x="8621" y="5954"/>
                  </a:lnTo>
                  <a:lnTo>
                    <a:pt x="8621" y="5596"/>
                  </a:lnTo>
                  <a:cubicBezTo>
                    <a:pt x="8859" y="5525"/>
                    <a:pt x="9002" y="5287"/>
                    <a:pt x="9002" y="5049"/>
                  </a:cubicBezTo>
                  <a:cubicBezTo>
                    <a:pt x="9002" y="4811"/>
                    <a:pt x="8835" y="4572"/>
                    <a:pt x="8621" y="4525"/>
                  </a:cubicBezTo>
                  <a:lnTo>
                    <a:pt x="8621" y="4239"/>
                  </a:lnTo>
                  <a:cubicBezTo>
                    <a:pt x="8740" y="4215"/>
                    <a:pt x="8859" y="4120"/>
                    <a:pt x="8931" y="4049"/>
                  </a:cubicBezTo>
                  <a:cubicBezTo>
                    <a:pt x="9050" y="3882"/>
                    <a:pt x="9074" y="3691"/>
                    <a:pt x="9002" y="3501"/>
                  </a:cubicBezTo>
                  <a:lnTo>
                    <a:pt x="8621" y="1786"/>
                  </a:lnTo>
                  <a:lnTo>
                    <a:pt x="8621" y="1310"/>
                  </a:lnTo>
                  <a:cubicBezTo>
                    <a:pt x="8835" y="1238"/>
                    <a:pt x="8978" y="1024"/>
                    <a:pt x="8978" y="786"/>
                  </a:cubicBezTo>
                  <a:lnTo>
                    <a:pt x="8978" y="310"/>
                  </a:lnTo>
                  <a:lnTo>
                    <a:pt x="10431" y="310"/>
                  </a:lnTo>
                  <a:lnTo>
                    <a:pt x="10431" y="786"/>
                  </a:lnTo>
                  <a:cubicBezTo>
                    <a:pt x="10431" y="1024"/>
                    <a:pt x="10598" y="1215"/>
                    <a:pt x="10788" y="1310"/>
                  </a:cubicBezTo>
                  <a:lnTo>
                    <a:pt x="10788" y="1786"/>
                  </a:lnTo>
                  <a:lnTo>
                    <a:pt x="10407" y="3501"/>
                  </a:lnTo>
                  <a:cubicBezTo>
                    <a:pt x="10360" y="3691"/>
                    <a:pt x="10383" y="3882"/>
                    <a:pt x="10502" y="4049"/>
                  </a:cubicBezTo>
                  <a:cubicBezTo>
                    <a:pt x="10598" y="4168"/>
                    <a:pt x="10669" y="4215"/>
                    <a:pt x="10788" y="4239"/>
                  </a:cubicBezTo>
                  <a:lnTo>
                    <a:pt x="10788" y="4525"/>
                  </a:lnTo>
                  <a:cubicBezTo>
                    <a:pt x="10550" y="4572"/>
                    <a:pt x="10407" y="4811"/>
                    <a:pt x="10407" y="5049"/>
                  </a:cubicBezTo>
                  <a:cubicBezTo>
                    <a:pt x="10407" y="5287"/>
                    <a:pt x="10598" y="5525"/>
                    <a:pt x="10788" y="5596"/>
                  </a:cubicBezTo>
                  <a:lnTo>
                    <a:pt x="10788" y="5954"/>
                  </a:lnTo>
                  <a:lnTo>
                    <a:pt x="10622" y="5954"/>
                  </a:lnTo>
                  <a:lnTo>
                    <a:pt x="10622" y="6311"/>
                  </a:lnTo>
                  <a:lnTo>
                    <a:pt x="11312" y="6311"/>
                  </a:lnTo>
                  <a:lnTo>
                    <a:pt x="11312" y="5954"/>
                  </a:lnTo>
                  <a:lnTo>
                    <a:pt x="11122" y="5954"/>
                  </a:lnTo>
                  <a:lnTo>
                    <a:pt x="11122" y="5596"/>
                  </a:lnTo>
                  <a:cubicBezTo>
                    <a:pt x="11360" y="5525"/>
                    <a:pt x="11503" y="5287"/>
                    <a:pt x="11503" y="5049"/>
                  </a:cubicBezTo>
                  <a:cubicBezTo>
                    <a:pt x="11503" y="4811"/>
                    <a:pt x="11336" y="4572"/>
                    <a:pt x="11122" y="4525"/>
                  </a:cubicBezTo>
                  <a:lnTo>
                    <a:pt x="11122" y="4239"/>
                  </a:lnTo>
                  <a:cubicBezTo>
                    <a:pt x="11241" y="4215"/>
                    <a:pt x="11360" y="4120"/>
                    <a:pt x="11431" y="4049"/>
                  </a:cubicBezTo>
                  <a:cubicBezTo>
                    <a:pt x="11526" y="3882"/>
                    <a:pt x="11574" y="3691"/>
                    <a:pt x="11503" y="3501"/>
                  </a:cubicBezTo>
                  <a:lnTo>
                    <a:pt x="11122" y="1786"/>
                  </a:lnTo>
                  <a:lnTo>
                    <a:pt x="11122" y="1310"/>
                  </a:lnTo>
                  <a:cubicBezTo>
                    <a:pt x="11312" y="1238"/>
                    <a:pt x="11455" y="1024"/>
                    <a:pt x="11455" y="834"/>
                  </a:cubicBezTo>
                  <a:lnTo>
                    <a:pt x="11455" y="357"/>
                  </a:lnTo>
                  <a:lnTo>
                    <a:pt x="11860" y="357"/>
                  </a:lnTo>
                  <a:lnTo>
                    <a:pt x="1186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25"/>
            <p:cNvSpPr/>
            <p:nvPr/>
          </p:nvSpPr>
          <p:spPr>
            <a:xfrm>
              <a:off x="5592535" y="1281051"/>
              <a:ext cx="11992" cy="11959"/>
            </a:xfrm>
            <a:custGeom>
              <a:rect b="b" l="l" r="r" t="t"/>
              <a:pathLst>
                <a:path extrusionOk="0" h="358" w="359">
                  <a:moveTo>
                    <a:pt x="1" y="1"/>
                  </a:moveTo>
                  <a:lnTo>
                    <a:pt x="1" y="358"/>
                  </a:lnTo>
                  <a:lnTo>
                    <a:pt x="358" y="358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25"/>
            <p:cNvSpPr/>
            <p:nvPr/>
          </p:nvSpPr>
          <p:spPr>
            <a:xfrm>
              <a:off x="5637899" y="1281051"/>
              <a:ext cx="11959" cy="11959"/>
            </a:xfrm>
            <a:custGeom>
              <a:rect b="b" l="l" r="r" t="t"/>
              <a:pathLst>
                <a:path extrusionOk="0" h="358" w="358">
                  <a:moveTo>
                    <a:pt x="0" y="1"/>
                  </a:moveTo>
                  <a:lnTo>
                    <a:pt x="0" y="358"/>
                  </a:lnTo>
                  <a:lnTo>
                    <a:pt x="358" y="358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5"/>
            <p:cNvSpPr/>
            <p:nvPr/>
          </p:nvSpPr>
          <p:spPr>
            <a:xfrm>
              <a:off x="5615618" y="1281051"/>
              <a:ext cx="11959" cy="11959"/>
            </a:xfrm>
            <a:custGeom>
              <a:rect b="b" l="l" r="r" t="t"/>
              <a:pathLst>
                <a:path extrusionOk="0" h="358" w="358">
                  <a:moveTo>
                    <a:pt x="0" y="1"/>
                  </a:moveTo>
                  <a:lnTo>
                    <a:pt x="0" y="358"/>
                  </a:lnTo>
                  <a:lnTo>
                    <a:pt x="358" y="358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5"/>
            <p:cNvSpPr/>
            <p:nvPr/>
          </p:nvSpPr>
          <p:spPr>
            <a:xfrm>
              <a:off x="5647453" y="1431407"/>
              <a:ext cx="11959" cy="11959"/>
            </a:xfrm>
            <a:custGeom>
              <a:rect b="b" l="l" r="r" t="t"/>
              <a:pathLst>
                <a:path extrusionOk="0" h="358" w="358">
                  <a:moveTo>
                    <a:pt x="0" y="0"/>
                  </a:moveTo>
                  <a:lnTo>
                    <a:pt x="0" y="358"/>
                  </a:lnTo>
                  <a:lnTo>
                    <a:pt x="357" y="358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5"/>
            <p:cNvSpPr/>
            <p:nvPr/>
          </p:nvSpPr>
          <p:spPr>
            <a:xfrm>
              <a:off x="5670503" y="1431407"/>
              <a:ext cx="11959" cy="11959"/>
            </a:xfrm>
            <a:custGeom>
              <a:rect b="b" l="l" r="r" t="t"/>
              <a:pathLst>
                <a:path extrusionOk="0" h="358" w="358">
                  <a:moveTo>
                    <a:pt x="1" y="0"/>
                  </a:moveTo>
                  <a:lnTo>
                    <a:pt x="1" y="358"/>
                  </a:lnTo>
                  <a:lnTo>
                    <a:pt x="358" y="358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25"/>
            <p:cNvSpPr/>
            <p:nvPr/>
          </p:nvSpPr>
          <p:spPr>
            <a:xfrm>
              <a:off x="5730966" y="1431407"/>
              <a:ext cx="11959" cy="11959"/>
            </a:xfrm>
            <a:custGeom>
              <a:rect b="b" l="l" r="r" t="t"/>
              <a:pathLst>
                <a:path extrusionOk="0" h="358" w="358">
                  <a:moveTo>
                    <a:pt x="1" y="0"/>
                  </a:moveTo>
                  <a:lnTo>
                    <a:pt x="1" y="358"/>
                  </a:lnTo>
                  <a:lnTo>
                    <a:pt x="358" y="358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5"/>
            <p:cNvSpPr/>
            <p:nvPr/>
          </p:nvSpPr>
          <p:spPr>
            <a:xfrm>
              <a:off x="5754049" y="1431407"/>
              <a:ext cx="11959" cy="11959"/>
            </a:xfrm>
            <a:custGeom>
              <a:rect b="b" l="l" r="r" t="t"/>
              <a:pathLst>
                <a:path extrusionOk="0" h="358" w="358">
                  <a:moveTo>
                    <a:pt x="0" y="0"/>
                  </a:moveTo>
                  <a:lnTo>
                    <a:pt x="0" y="358"/>
                  </a:lnTo>
                  <a:lnTo>
                    <a:pt x="357" y="358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25"/>
            <p:cNvSpPr/>
            <p:nvPr/>
          </p:nvSpPr>
          <p:spPr>
            <a:xfrm>
              <a:off x="5836759" y="1431407"/>
              <a:ext cx="11992" cy="11959"/>
            </a:xfrm>
            <a:custGeom>
              <a:rect b="b" l="l" r="r" t="t"/>
              <a:pathLst>
                <a:path extrusionOk="0" h="358" w="359">
                  <a:moveTo>
                    <a:pt x="1" y="0"/>
                  </a:moveTo>
                  <a:lnTo>
                    <a:pt x="1" y="358"/>
                  </a:lnTo>
                  <a:lnTo>
                    <a:pt x="358" y="358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25"/>
            <p:cNvSpPr/>
            <p:nvPr/>
          </p:nvSpPr>
          <p:spPr>
            <a:xfrm>
              <a:off x="5813710" y="1431407"/>
              <a:ext cx="11959" cy="11959"/>
            </a:xfrm>
            <a:custGeom>
              <a:rect b="b" l="l" r="r" t="t"/>
              <a:pathLst>
                <a:path extrusionOk="0" h="358" w="358">
                  <a:moveTo>
                    <a:pt x="0" y="0"/>
                  </a:moveTo>
                  <a:lnTo>
                    <a:pt x="0" y="358"/>
                  </a:lnTo>
                  <a:lnTo>
                    <a:pt x="358" y="358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25"/>
            <p:cNvSpPr/>
            <p:nvPr/>
          </p:nvSpPr>
          <p:spPr>
            <a:xfrm>
              <a:off x="5896454" y="1431407"/>
              <a:ext cx="11959" cy="11959"/>
            </a:xfrm>
            <a:custGeom>
              <a:rect b="b" l="l" r="r" t="t"/>
              <a:pathLst>
                <a:path extrusionOk="0" h="358" w="358">
                  <a:moveTo>
                    <a:pt x="0" y="0"/>
                  </a:moveTo>
                  <a:lnTo>
                    <a:pt x="0" y="358"/>
                  </a:lnTo>
                  <a:lnTo>
                    <a:pt x="357" y="358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5"/>
            <p:cNvSpPr/>
            <p:nvPr/>
          </p:nvSpPr>
          <p:spPr>
            <a:xfrm>
              <a:off x="5921107" y="1431407"/>
              <a:ext cx="11959" cy="11959"/>
            </a:xfrm>
            <a:custGeom>
              <a:rect b="b" l="l" r="r" t="t"/>
              <a:pathLst>
                <a:path extrusionOk="0" h="358" w="358">
                  <a:moveTo>
                    <a:pt x="0" y="0"/>
                  </a:moveTo>
                  <a:lnTo>
                    <a:pt x="0" y="358"/>
                  </a:lnTo>
                  <a:lnTo>
                    <a:pt x="357" y="358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25"/>
            <p:cNvSpPr/>
            <p:nvPr/>
          </p:nvSpPr>
          <p:spPr>
            <a:xfrm>
              <a:off x="5659379" y="1549160"/>
              <a:ext cx="11959" cy="11959"/>
            </a:xfrm>
            <a:custGeom>
              <a:rect b="b" l="l" r="r" t="t"/>
              <a:pathLst>
                <a:path extrusionOk="0" h="358" w="358">
                  <a:moveTo>
                    <a:pt x="0" y="0"/>
                  </a:moveTo>
                  <a:lnTo>
                    <a:pt x="0" y="357"/>
                  </a:lnTo>
                  <a:lnTo>
                    <a:pt x="358" y="357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25"/>
            <p:cNvSpPr/>
            <p:nvPr/>
          </p:nvSpPr>
          <p:spPr>
            <a:xfrm>
              <a:off x="5742090" y="1549160"/>
              <a:ext cx="11992" cy="11959"/>
            </a:xfrm>
            <a:custGeom>
              <a:rect b="b" l="l" r="r" t="t"/>
              <a:pathLst>
                <a:path extrusionOk="0" h="358" w="359">
                  <a:moveTo>
                    <a:pt x="1" y="0"/>
                  </a:moveTo>
                  <a:lnTo>
                    <a:pt x="1" y="357"/>
                  </a:lnTo>
                  <a:lnTo>
                    <a:pt x="358" y="357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25"/>
            <p:cNvSpPr/>
            <p:nvPr/>
          </p:nvSpPr>
          <p:spPr>
            <a:xfrm>
              <a:off x="5824834" y="1549160"/>
              <a:ext cx="11959" cy="11959"/>
            </a:xfrm>
            <a:custGeom>
              <a:rect b="b" l="l" r="r" t="t"/>
              <a:pathLst>
                <a:path extrusionOk="0" h="358" w="358">
                  <a:moveTo>
                    <a:pt x="1" y="0"/>
                  </a:moveTo>
                  <a:lnTo>
                    <a:pt x="1" y="357"/>
                  </a:lnTo>
                  <a:lnTo>
                    <a:pt x="358" y="357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5"/>
            <p:cNvSpPr/>
            <p:nvPr/>
          </p:nvSpPr>
          <p:spPr>
            <a:xfrm>
              <a:off x="5909181" y="1549160"/>
              <a:ext cx="11959" cy="11959"/>
            </a:xfrm>
            <a:custGeom>
              <a:rect b="b" l="l" r="r" t="t"/>
              <a:pathLst>
                <a:path extrusionOk="0" h="358" w="358">
                  <a:moveTo>
                    <a:pt x="0" y="0"/>
                  </a:moveTo>
                  <a:lnTo>
                    <a:pt x="0" y="357"/>
                  </a:lnTo>
                  <a:lnTo>
                    <a:pt x="357" y="357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5"/>
            <p:cNvSpPr/>
            <p:nvPr/>
          </p:nvSpPr>
          <p:spPr>
            <a:xfrm>
              <a:off x="5952909" y="1281051"/>
              <a:ext cx="11992" cy="11959"/>
            </a:xfrm>
            <a:custGeom>
              <a:rect b="b" l="l" r="r" t="t"/>
              <a:pathLst>
                <a:path extrusionOk="0" h="358" w="359">
                  <a:moveTo>
                    <a:pt x="1" y="1"/>
                  </a:moveTo>
                  <a:lnTo>
                    <a:pt x="1" y="358"/>
                  </a:lnTo>
                  <a:lnTo>
                    <a:pt x="358" y="358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5"/>
            <p:cNvSpPr/>
            <p:nvPr/>
          </p:nvSpPr>
          <p:spPr>
            <a:xfrm>
              <a:off x="5975991" y="1281051"/>
              <a:ext cx="11959" cy="11959"/>
            </a:xfrm>
            <a:custGeom>
              <a:rect b="b" l="l" r="r" t="t"/>
              <a:pathLst>
                <a:path extrusionOk="0" h="358" w="358">
                  <a:moveTo>
                    <a:pt x="0" y="1"/>
                  </a:moveTo>
                  <a:lnTo>
                    <a:pt x="0" y="358"/>
                  </a:lnTo>
                  <a:lnTo>
                    <a:pt x="358" y="358"/>
                  </a:lnTo>
                  <a:lnTo>
                    <a:pt x="3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5"/>
            <p:cNvSpPr/>
            <p:nvPr/>
          </p:nvSpPr>
          <p:spPr>
            <a:xfrm>
              <a:off x="5929859" y="1281051"/>
              <a:ext cx="11959" cy="11959"/>
            </a:xfrm>
            <a:custGeom>
              <a:rect b="b" l="l" r="r" t="t"/>
              <a:pathLst>
                <a:path extrusionOk="0" h="358" w="358">
                  <a:moveTo>
                    <a:pt x="0" y="1"/>
                  </a:moveTo>
                  <a:lnTo>
                    <a:pt x="0" y="358"/>
                  </a:lnTo>
                  <a:lnTo>
                    <a:pt x="357" y="358"/>
                  </a:lnTo>
                  <a:lnTo>
                    <a:pt x="357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6" name="Google Shape;366;p25"/>
          <p:cNvSpPr txBox="1"/>
          <p:nvPr>
            <p:ph idx="1" type="subTitle"/>
          </p:nvPr>
        </p:nvSpPr>
        <p:spPr>
          <a:xfrm>
            <a:off x="47400" y="2750725"/>
            <a:ext cx="9049200" cy="10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Allows for better management and planning of energy resources</a:t>
            </a:r>
            <a:endParaRPr sz="1400"/>
          </a:p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Planning on future development and securing of sources</a:t>
            </a:r>
            <a:endParaRPr sz="1400"/>
          </a:p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Building of architecture to support future demands</a:t>
            </a:r>
            <a:endParaRPr sz="1400"/>
          </a:p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Calculating future expenditure on resources</a:t>
            </a:r>
            <a:endParaRPr sz="1400"/>
          </a:p>
        </p:txBody>
      </p:sp>
      <p:sp>
        <p:nvSpPr>
          <p:cNvPr id="367" name="Google Shape;367;p25"/>
          <p:cNvSpPr txBox="1"/>
          <p:nvPr>
            <p:ph idx="4" type="subTitle"/>
          </p:nvPr>
        </p:nvSpPr>
        <p:spPr>
          <a:xfrm>
            <a:off x="3319188" y="2406776"/>
            <a:ext cx="2505600" cy="4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Why it’s important</a:t>
            </a:r>
            <a:endParaRPr sz="19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Observations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26"/>
          <p:cNvSpPr txBox="1"/>
          <p:nvPr>
            <p:ph idx="1" type="subTitle"/>
          </p:nvPr>
        </p:nvSpPr>
        <p:spPr>
          <a:xfrm>
            <a:off x="4234575" y="1017725"/>
            <a:ext cx="4294800" cy="5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Date is an Object Dtype. Handling needs to be done</a:t>
            </a:r>
            <a:endParaRPr/>
          </a:p>
        </p:txBody>
      </p:sp>
      <p:pic>
        <p:nvPicPr>
          <p:cNvPr id="374" name="Google Shape;37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4500" y="1017725"/>
            <a:ext cx="3609263" cy="209036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5" name="Google Shape;37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4500" y="3252640"/>
            <a:ext cx="2638975" cy="1578210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26"/>
          <p:cNvSpPr txBox="1"/>
          <p:nvPr>
            <p:ph idx="1" type="subTitle"/>
          </p:nvPr>
        </p:nvSpPr>
        <p:spPr>
          <a:xfrm>
            <a:off x="3372025" y="3252650"/>
            <a:ext cx="4294800" cy="5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Null Values, no null value handling needs to be done</a:t>
            </a:r>
            <a:endParaRPr/>
          </a:p>
        </p:txBody>
      </p:sp>
      <p:pic>
        <p:nvPicPr>
          <p:cNvPr id="377" name="Google Shape;377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34563" y="1358225"/>
            <a:ext cx="4665437" cy="635771"/>
          </a:xfrm>
          <a:prstGeom prst="rect">
            <a:avLst/>
          </a:prstGeom>
          <a:noFill/>
          <a:ln>
            <a:noFill/>
          </a:ln>
        </p:spPr>
      </p:pic>
      <p:sp>
        <p:nvSpPr>
          <p:cNvPr id="378" name="Google Shape;378;p26"/>
          <p:cNvSpPr txBox="1"/>
          <p:nvPr>
            <p:ph idx="1" type="subTitle"/>
          </p:nvPr>
        </p:nvSpPr>
        <p:spPr>
          <a:xfrm>
            <a:off x="4302825" y="2100100"/>
            <a:ext cx="4294800" cy="50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Above I convert the the Date format into dd/mm/yyyy format.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27"/>
          <p:cNvSpPr txBox="1"/>
          <p:nvPr>
            <p:ph idx="1" type="subTitle"/>
          </p:nvPr>
        </p:nvSpPr>
        <p:spPr>
          <a:xfrm>
            <a:off x="4494850" y="1358400"/>
            <a:ext cx="3714000" cy="195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Pearson’s R correlation.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high correlations between any Consumption type.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Observations</a:t>
            </a:r>
            <a:endParaRPr/>
          </a:p>
        </p:txBody>
      </p:sp>
      <p:pic>
        <p:nvPicPr>
          <p:cNvPr id="385" name="Google Shape;38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525" y="1292225"/>
            <a:ext cx="3609263" cy="31170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86" name="Google Shape;38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5625" y="3361575"/>
            <a:ext cx="4374900" cy="153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8"/>
          <p:cNvSpPr txBox="1"/>
          <p:nvPr>
            <p:ph idx="1" type="subTitle"/>
          </p:nvPr>
        </p:nvSpPr>
        <p:spPr>
          <a:xfrm>
            <a:off x="3914063" y="1358400"/>
            <a:ext cx="4294800" cy="24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Granger’s Test allows me to assess whether one variable is dependent on another.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Water against the other </a:t>
            </a:r>
            <a:r>
              <a:rPr lang="en" sz="1400"/>
              <a:t>consumption</a:t>
            </a:r>
            <a:r>
              <a:rPr lang="en" sz="1400"/>
              <a:t> types produces a value less than 0.05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There is Granger’s Causal Relationship present for water.</a:t>
            </a:r>
            <a:endParaRPr sz="1400"/>
          </a:p>
        </p:txBody>
      </p:sp>
      <p:sp>
        <p:nvSpPr>
          <p:cNvPr id="392" name="Google Shape;392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Granger’s Test for Causality</a:t>
            </a:r>
            <a:endParaRPr/>
          </a:p>
        </p:txBody>
      </p:sp>
      <p:pic>
        <p:nvPicPr>
          <p:cNvPr id="393" name="Google Shape;39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8175" y="1177525"/>
            <a:ext cx="3527759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00700" y="3657600"/>
            <a:ext cx="3543300" cy="1485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29"/>
          <p:cNvSpPr txBox="1"/>
          <p:nvPr>
            <p:ph idx="1" type="subTitle"/>
          </p:nvPr>
        </p:nvSpPr>
        <p:spPr>
          <a:xfrm>
            <a:off x="5654800" y="3053675"/>
            <a:ext cx="3258600" cy="15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Electricity is not stationary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Differencing needs to done for electricity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The rest are stationary</a:t>
            </a:r>
            <a:endParaRPr sz="1500"/>
          </a:p>
        </p:txBody>
      </p:sp>
      <p:sp>
        <p:nvSpPr>
          <p:cNvPr id="400" name="Google Shape;400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Covariance and P-Value</a:t>
            </a:r>
            <a:endParaRPr/>
          </a:p>
        </p:txBody>
      </p:sp>
      <p:pic>
        <p:nvPicPr>
          <p:cNvPr id="401" name="Google Shape;40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125" y="3053675"/>
            <a:ext cx="4953000" cy="1733550"/>
          </a:xfrm>
          <a:prstGeom prst="rect">
            <a:avLst/>
          </a:prstGeom>
          <a:noFill/>
          <a:ln>
            <a:noFill/>
          </a:ln>
        </p:spPr>
      </p:pic>
      <p:sp>
        <p:nvSpPr>
          <p:cNvPr id="402" name="Google Shape;402;p29"/>
          <p:cNvSpPr txBox="1"/>
          <p:nvPr>
            <p:ph idx="1" type="subTitle"/>
          </p:nvPr>
        </p:nvSpPr>
        <p:spPr>
          <a:xfrm>
            <a:off x="526100" y="978450"/>
            <a:ext cx="8250000" cy="150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To get the P-values, I will be using the Augmented Dickey Fuller </a:t>
            </a:r>
            <a:r>
              <a:rPr lang="en" sz="1500"/>
              <a:t>(ADF)</a:t>
            </a:r>
            <a:r>
              <a:rPr lang="en" sz="1500"/>
              <a:t> Test.  It determines whether a unit root is present in the time series dataset.</a:t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If p &gt; 0.05, the dataset is non-stationary,</a:t>
            </a:r>
            <a:endParaRPr sz="15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Otherwise the dataset is stationary</a:t>
            </a:r>
            <a:endParaRPr sz="1500"/>
          </a:p>
        </p:txBody>
      </p:sp>
      <p:pic>
        <p:nvPicPr>
          <p:cNvPr id="403" name="Google Shape;40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7900" y="1658550"/>
            <a:ext cx="3533775" cy="295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0"/>
          <p:cNvSpPr txBox="1"/>
          <p:nvPr>
            <p:ph idx="1" type="subTitle"/>
          </p:nvPr>
        </p:nvSpPr>
        <p:spPr>
          <a:xfrm>
            <a:off x="6490525" y="2560825"/>
            <a:ext cx="2445600" cy="21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We can see the before and after 1st order differencing.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P value is now &lt; 0.05</a:t>
            </a:r>
            <a:endParaRPr sz="1400"/>
          </a:p>
        </p:txBody>
      </p:sp>
      <p:sp>
        <p:nvSpPr>
          <p:cNvPr id="409" name="Google Shape;409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Differencing</a:t>
            </a:r>
            <a:endParaRPr/>
          </a:p>
        </p:txBody>
      </p:sp>
      <p:pic>
        <p:nvPicPr>
          <p:cNvPr id="410" name="Google Shape;41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4263" y="1841900"/>
            <a:ext cx="1695450" cy="361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2625" y="2560827"/>
            <a:ext cx="5983175" cy="204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2" name="Google Shape;412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2625" y="4604000"/>
            <a:ext cx="5867400" cy="523875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30"/>
          <p:cNvSpPr txBox="1"/>
          <p:nvPr>
            <p:ph idx="1" type="subTitle"/>
          </p:nvPr>
        </p:nvSpPr>
        <p:spPr>
          <a:xfrm>
            <a:off x="332850" y="1017725"/>
            <a:ext cx="8478300" cy="71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Differencing is the process of which to stabilize the dataset. 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This value will be recorded for later use in the d value of models.</a:t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31"/>
          <p:cNvSpPr txBox="1"/>
          <p:nvPr>
            <p:ph idx="1" type="subTitle"/>
          </p:nvPr>
        </p:nvSpPr>
        <p:spPr>
          <a:xfrm>
            <a:off x="769975" y="1053175"/>
            <a:ext cx="3106800" cy="36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Seasonality allows me to gather the trend, seasonality, and residual.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Gas: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No trend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Strong Seasonality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Electricity: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Positive linear trend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Very Strong </a:t>
            </a:r>
            <a:r>
              <a:rPr lang="en" sz="1600"/>
              <a:t>Seasonality</a:t>
            </a:r>
            <a:endParaRPr sz="16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Water:</a:t>
            </a:r>
            <a:endParaRPr b="1"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No trend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Strong Seasonality</a:t>
            </a:r>
            <a:endParaRPr sz="1600"/>
          </a:p>
        </p:txBody>
      </p:sp>
      <p:sp>
        <p:nvSpPr>
          <p:cNvPr id="419" name="Google Shape;419;p31"/>
          <p:cNvSpPr txBox="1"/>
          <p:nvPr>
            <p:ph type="title"/>
          </p:nvPr>
        </p:nvSpPr>
        <p:spPr>
          <a:xfrm>
            <a:off x="456300" y="368700"/>
            <a:ext cx="8231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Seasonal Decomposition</a:t>
            </a:r>
            <a:endParaRPr/>
          </a:p>
        </p:txBody>
      </p:sp>
      <p:pic>
        <p:nvPicPr>
          <p:cNvPr id="420" name="Google Shape;420;p31"/>
          <p:cNvPicPr preferRelativeResize="0"/>
          <p:nvPr/>
        </p:nvPicPr>
        <p:blipFill rotWithShape="1">
          <a:blip r:embed="rId3">
            <a:alphaModFix/>
          </a:blip>
          <a:srcRect b="24573" l="0" r="0" t="0"/>
          <a:stretch/>
        </p:blipFill>
        <p:spPr>
          <a:xfrm>
            <a:off x="5120600" y="994600"/>
            <a:ext cx="4023402" cy="136504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31"/>
          <p:cNvPicPr preferRelativeResize="0"/>
          <p:nvPr/>
        </p:nvPicPr>
        <p:blipFill rotWithShape="1">
          <a:blip r:embed="rId4">
            <a:alphaModFix/>
          </a:blip>
          <a:srcRect b="24573" l="0" r="0" t="0"/>
          <a:stretch/>
        </p:blipFill>
        <p:spPr>
          <a:xfrm>
            <a:off x="5120600" y="2359641"/>
            <a:ext cx="4023402" cy="1365044"/>
          </a:xfrm>
          <a:prstGeom prst="rect">
            <a:avLst/>
          </a:prstGeom>
          <a:noFill/>
          <a:ln>
            <a:noFill/>
          </a:ln>
        </p:spPr>
      </p:pic>
      <p:pic>
        <p:nvPicPr>
          <p:cNvPr id="422" name="Google Shape;422;p31"/>
          <p:cNvPicPr preferRelativeResize="0"/>
          <p:nvPr/>
        </p:nvPicPr>
        <p:blipFill rotWithShape="1">
          <a:blip r:embed="rId5">
            <a:alphaModFix/>
          </a:blip>
          <a:srcRect b="21605" l="0" r="0" t="0"/>
          <a:stretch/>
        </p:blipFill>
        <p:spPr>
          <a:xfrm>
            <a:off x="5120600" y="3724690"/>
            <a:ext cx="4023402" cy="1418810"/>
          </a:xfrm>
          <a:prstGeom prst="rect">
            <a:avLst/>
          </a:prstGeom>
          <a:noFill/>
          <a:ln>
            <a:noFill/>
          </a:ln>
        </p:spPr>
      </p:pic>
      <p:sp>
        <p:nvSpPr>
          <p:cNvPr id="423" name="Google Shape;423;p31"/>
          <p:cNvSpPr txBox="1"/>
          <p:nvPr/>
        </p:nvSpPr>
        <p:spPr>
          <a:xfrm>
            <a:off x="4479500" y="994600"/>
            <a:ext cx="641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Gas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4" name="Google Shape;424;p31"/>
          <p:cNvSpPr txBox="1"/>
          <p:nvPr/>
        </p:nvSpPr>
        <p:spPr>
          <a:xfrm>
            <a:off x="4075125" y="2343450"/>
            <a:ext cx="104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Electricity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5" name="Google Shape;425;p31"/>
          <p:cNvSpPr txBox="1"/>
          <p:nvPr/>
        </p:nvSpPr>
        <p:spPr>
          <a:xfrm>
            <a:off x="4372750" y="3724675"/>
            <a:ext cx="747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Water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2"/>
          <p:cNvSpPr txBox="1"/>
          <p:nvPr>
            <p:ph idx="1" type="subTitle"/>
          </p:nvPr>
        </p:nvSpPr>
        <p:spPr>
          <a:xfrm>
            <a:off x="1271421" y="1477375"/>
            <a:ext cx="674400" cy="3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ACF</a:t>
            </a:r>
            <a:endParaRPr/>
          </a:p>
        </p:txBody>
      </p:sp>
      <p:sp>
        <p:nvSpPr>
          <p:cNvPr id="431" name="Google Shape;431;p32"/>
          <p:cNvSpPr txBox="1"/>
          <p:nvPr>
            <p:ph type="title"/>
          </p:nvPr>
        </p:nvSpPr>
        <p:spPr>
          <a:xfrm>
            <a:off x="720000" y="25315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PCAF &amp; ACF</a:t>
            </a:r>
            <a:endParaRPr/>
          </a:p>
        </p:txBody>
      </p:sp>
      <p:pic>
        <p:nvPicPr>
          <p:cNvPr id="432" name="Google Shape;43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875" y="1873650"/>
            <a:ext cx="4823002" cy="900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433" name="Google Shape;433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875" y="2773869"/>
            <a:ext cx="4822997" cy="847847"/>
          </a:xfrm>
          <a:prstGeom prst="rect">
            <a:avLst/>
          </a:prstGeom>
          <a:noFill/>
          <a:ln>
            <a:noFill/>
          </a:ln>
        </p:spPr>
      </p:pic>
      <p:pic>
        <p:nvPicPr>
          <p:cNvPr id="434" name="Google Shape;434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2875" y="3621702"/>
            <a:ext cx="4823002" cy="903673"/>
          </a:xfrm>
          <a:prstGeom prst="rect">
            <a:avLst/>
          </a:prstGeom>
          <a:noFill/>
          <a:ln>
            <a:noFill/>
          </a:ln>
        </p:spPr>
      </p:pic>
      <p:sp>
        <p:nvSpPr>
          <p:cNvPr id="435" name="Google Shape;435;p32"/>
          <p:cNvSpPr txBox="1"/>
          <p:nvPr>
            <p:ph idx="1" type="subTitle"/>
          </p:nvPr>
        </p:nvSpPr>
        <p:spPr>
          <a:xfrm>
            <a:off x="3720846" y="1477375"/>
            <a:ext cx="674400" cy="3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r>
              <a:rPr lang="en"/>
              <a:t>ACF</a:t>
            </a:r>
            <a:endParaRPr/>
          </a:p>
        </p:txBody>
      </p:sp>
      <p:sp>
        <p:nvSpPr>
          <p:cNvPr id="436" name="Google Shape;436;p32"/>
          <p:cNvSpPr txBox="1"/>
          <p:nvPr>
            <p:ph idx="1" type="subTitle"/>
          </p:nvPr>
        </p:nvSpPr>
        <p:spPr>
          <a:xfrm>
            <a:off x="5201104" y="2142875"/>
            <a:ext cx="1354200" cy="3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Gas 0 order</a:t>
            </a:r>
            <a:endParaRPr/>
          </a:p>
        </p:txBody>
      </p:sp>
      <p:sp>
        <p:nvSpPr>
          <p:cNvPr id="437" name="Google Shape;437;p32"/>
          <p:cNvSpPr txBox="1"/>
          <p:nvPr>
            <p:ph idx="1" type="subTitle"/>
          </p:nvPr>
        </p:nvSpPr>
        <p:spPr>
          <a:xfrm>
            <a:off x="5201100" y="3016900"/>
            <a:ext cx="1071900" cy="3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Electricity 1st order</a:t>
            </a:r>
            <a:endParaRPr/>
          </a:p>
        </p:txBody>
      </p:sp>
      <p:sp>
        <p:nvSpPr>
          <p:cNvPr id="438" name="Google Shape;438;p32"/>
          <p:cNvSpPr txBox="1"/>
          <p:nvPr>
            <p:ph idx="1" type="subTitle"/>
          </p:nvPr>
        </p:nvSpPr>
        <p:spPr>
          <a:xfrm>
            <a:off x="5201100" y="3856125"/>
            <a:ext cx="1461000" cy="36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Water 0 order</a:t>
            </a:r>
            <a:endParaRPr/>
          </a:p>
        </p:txBody>
      </p:sp>
      <p:sp>
        <p:nvSpPr>
          <p:cNvPr id="439" name="Google Shape;439;p32"/>
          <p:cNvSpPr txBox="1"/>
          <p:nvPr>
            <p:ph idx="1" type="subTitle"/>
          </p:nvPr>
        </p:nvSpPr>
        <p:spPr>
          <a:xfrm>
            <a:off x="6410300" y="1477375"/>
            <a:ext cx="2640600" cy="321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Geometric Decay = GD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Gas:</a:t>
            </a:r>
            <a:endParaRPr b="1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GD present in ACF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PCAF most significant lag at 1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(1, 0, 0)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Electricity:</a:t>
            </a:r>
            <a:endParaRPr b="1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GD Sine present in ACF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PCAF shows GD Sine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(1, 1, 1)X(1, 1, 0, 12)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Water:</a:t>
            </a:r>
            <a:endParaRPr b="1"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GD present in ACF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PCAF most significant lag at 1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/>
              <a:t>(1, 0, 0)</a:t>
            </a:r>
            <a:br>
              <a:rPr lang="en"/>
            </a:br>
            <a:br>
              <a:rPr lang="en"/>
            </a:br>
            <a:endParaRPr/>
          </a:p>
        </p:txBody>
      </p:sp>
      <p:sp>
        <p:nvSpPr>
          <p:cNvPr id="440" name="Google Shape;440;p32"/>
          <p:cNvSpPr txBox="1"/>
          <p:nvPr>
            <p:ph idx="1" type="subTitle"/>
          </p:nvPr>
        </p:nvSpPr>
        <p:spPr>
          <a:xfrm>
            <a:off x="1049425" y="825850"/>
            <a:ext cx="7543500" cy="5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Partial </a:t>
            </a:r>
            <a:r>
              <a:rPr lang="en"/>
              <a:t>Autocorrelation</a:t>
            </a:r>
            <a:r>
              <a:rPr lang="en"/>
              <a:t> Function (PCAF) &amp; Autocorrelation Function (ACF) help to find the non-seasonal, and seasonal Autoregressive Order (p/P), and the Moving Average Order (q/Q)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oft and Elegant Pitch Deck by Slidesgo">
  <a:themeElements>
    <a:clrScheme name="Simple Light">
      <a:dk1>
        <a:srgbClr val="49342A"/>
      </a:dk1>
      <a:lt1>
        <a:srgbClr val="FFFEFC"/>
      </a:lt1>
      <a:dk2>
        <a:srgbClr val="F9E0DB"/>
      </a:dk2>
      <a:lt2>
        <a:srgbClr val="D8B6AB"/>
      </a:lt2>
      <a:accent1>
        <a:srgbClr val="CE938C"/>
      </a:accent1>
      <a:accent2>
        <a:srgbClr val="9B524A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49342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